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drawings/drawing18.xml" ContentType="application/vnd.openxmlformats-officedocument.drawingml.chartshapes+xml"/>
  <Override PartName="/ppt/charts/chart21.xml" ContentType="application/vnd.openxmlformats-officedocument.drawingml.chart+xml"/>
  <Override PartName="/ppt/drawings/drawing19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20.xml" ContentType="application/vnd.openxmlformats-officedocument.drawingml.chartshapes+xml"/>
  <Override PartName="/ppt/charts/chart35.xml" ContentType="application/vnd.openxmlformats-officedocument.drawingml.chart+xml"/>
  <Override PartName="/ppt/drawings/drawing21.xml" ContentType="application/vnd.openxmlformats-officedocument.drawingml.chartshapes+xml"/>
  <Override PartName="/ppt/charts/chart36.xml" ContentType="application/vnd.openxmlformats-officedocument.drawingml.chart+xml"/>
  <Override PartName="/ppt/drawings/drawing22.xml" ContentType="application/vnd.openxmlformats-officedocument.drawingml.chartshapes+xml"/>
  <Override PartName="/ppt/charts/chart37.xml" ContentType="application/vnd.openxmlformats-officedocument.drawingml.chart+xml"/>
  <Override PartName="/ppt/drawings/drawing23.xml" ContentType="application/vnd.openxmlformats-officedocument.drawingml.chartshapes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24.xml" ContentType="application/vnd.openxmlformats-officedocument.drawingml.chartshapes+xml"/>
  <Override PartName="/ppt/charts/chart42.xml" ContentType="application/vnd.openxmlformats-officedocument.drawingml.chart+xml"/>
  <Override PartName="/ppt/drawings/drawing25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26.xml" ContentType="application/vnd.openxmlformats-officedocument.drawingml.chartshapes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44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36" r:id="rId22"/>
    <p:sldMasterId id="2147483960" r:id="rId23"/>
    <p:sldMasterId id="2147483972" r:id="rId24"/>
    <p:sldMasterId id="2147483984" r:id="rId25"/>
    <p:sldMasterId id="2147483996" r:id="rId26"/>
    <p:sldMasterId id="2147484008" r:id="rId27"/>
    <p:sldMasterId id="2147484020" r:id="rId28"/>
    <p:sldMasterId id="2147484032" r:id="rId29"/>
    <p:sldMasterId id="2147484044" r:id="rId30"/>
    <p:sldMasterId id="2147484080" r:id="rId31"/>
    <p:sldMasterId id="2147484092" r:id="rId32"/>
    <p:sldMasterId id="2147484104" r:id="rId33"/>
    <p:sldMasterId id="2147484116" r:id="rId34"/>
    <p:sldMasterId id="2147484128" r:id="rId35"/>
    <p:sldMasterId id="2147484188" r:id="rId36"/>
    <p:sldMasterId id="2147484200" r:id="rId37"/>
    <p:sldMasterId id="2147484212" r:id="rId38"/>
    <p:sldMasterId id="2147484224" r:id="rId39"/>
    <p:sldMasterId id="2147484236" r:id="rId40"/>
    <p:sldMasterId id="2147484248" r:id="rId41"/>
    <p:sldMasterId id="2147484260" r:id="rId42"/>
    <p:sldMasterId id="2147484272" r:id="rId43"/>
    <p:sldMasterId id="2147484284" r:id="rId44"/>
    <p:sldMasterId id="2147484296" r:id="rId45"/>
    <p:sldMasterId id="2147484308" r:id="rId46"/>
    <p:sldMasterId id="2147484320" r:id="rId47"/>
    <p:sldMasterId id="2147484332" r:id="rId48"/>
  </p:sldMasterIdLst>
  <p:sldIdLst>
    <p:sldId id="257" r:id="rId49"/>
    <p:sldId id="323" r:id="rId50"/>
    <p:sldId id="256" r:id="rId51"/>
    <p:sldId id="279" r:id="rId52"/>
    <p:sldId id="284" r:id="rId53"/>
    <p:sldId id="262" r:id="rId54"/>
    <p:sldId id="397" r:id="rId55"/>
    <p:sldId id="398" r:id="rId56"/>
    <p:sldId id="399" r:id="rId57"/>
    <p:sldId id="400" r:id="rId58"/>
    <p:sldId id="401" r:id="rId59"/>
    <p:sldId id="309" r:id="rId60"/>
    <p:sldId id="326" r:id="rId61"/>
    <p:sldId id="389" r:id="rId62"/>
    <p:sldId id="346" r:id="rId63"/>
    <p:sldId id="388" r:id="rId64"/>
    <p:sldId id="391" r:id="rId65"/>
    <p:sldId id="328" r:id="rId66"/>
    <p:sldId id="329" r:id="rId67"/>
    <p:sldId id="330" r:id="rId68"/>
    <p:sldId id="392" r:id="rId69"/>
    <p:sldId id="393" r:id="rId70"/>
    <p:sldId id="331" r:id="rId71"/>
    <p:sldId id="332" r:id="rId72"/>
    <p:sldId id="349" r:id="rId73"/>
    <p:sldId id="350" r:id="rId74"/>
    <p:sldId id="351" r:id="rId75"/>
    <p:sldId id="352" r:id="rId76"/>
    <p:sldId id="353" r:id="rId77"/>
    <p:sldId id="354" r:id="rId78"/>
    <p:sldId id="356" r:id="rId79"/>
    <p:sldId id="355" r:id="rId80"/>
    <p:sldId id="358" r:id="rId81"/>
    <p:sldId id="359" r:id="rId82"/>
    <p:sldId id="360" r:id="rId83"/>
    <p:sldId id="361" r:id="rId84"/>
    <p:sldId id="362" r:id="rId85"/>
    <p:sldId id="363" r:id="rId86"/>
    <p:sldId id="364" r:id="rId87"/>
    <p:sldId id="365" r:id="rId88"/>
    <p:sldId id="407" r:id="rId89"/>
    <p:sldId id="368" r:id="rId90"/>
    <p:sldId id="369" r:id="rId91"/>
    <p:sldId id="405" r:id="rId92"/>
    <p:sldId id="404" r:id="rId93"/>
    <p:sldId id="406" r:id="rId94"/>
    <p:sldId id="370" r:id="rId95"/>
    <p:sldId id="371" r:id="rId96"/>
    <p:sldId id="372" r:id="rId97"/>
    <p:sldId id="377" r:id="rId98"/>
    <p:sldId id="378" r:id="rId99"/>
    <p:sldId id="379" r:id="rId100"/>
    <p:sldId id="396" r:id="rId101"/>
    <p:sldId id="380" r:id="rId102"/>
    <p:sldId id="381" r:id="rId103"/>
    <p:sldId id="394" r:id="rId104"/>
    <p:sldId id="382" r:id="rId105"/>
    <p:sldId id="383" r:id="rId106"/>
    <p:sldId id="384" r:id="rId107"/>
    <p:sldId id="337" r:id="rId108"/>
    <p:sldId id="385" r:id="rId109"/>
    <p:sldId id="386" r:id="rId110"/>
    <p:sldId id="387" r:id="rId111"/>
    <p:sldId id="338" r:id="rId112"/>
    <p:sldId id="395" r:id="rId113"/>
    <p:sldId id="340" r:id="rId114"/>
    <p:sldId id="341" r:id="rId115"/>
    <p:sldId id="342" r:id="rId116"/>
    <p:sldId id="343" r:id="rId117"/>
    <p:sldId id="344" r:id="rId118"/>
    <p:sldId id="345" r:id="rId11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D솔체"/>
        <a:ea typeface="MD솔체"/>
        <a:cs typeface="MD솔체"/>
      </a:defRPr>
    </a:lvl1pPr>
    <a:lvl2pPr marL="457200" algn="l" rtl="0" fontAlgn="base" latinLnBrk="1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D솔체"/>
        <a:ea typeface="MD솔체"/>
        <a:cs typeface="MD솔체"/>
      </a:defRPr>
    </a:lvl2pPr>
    <a:lvl3pPr marL="914400" algn="l" rtl="0" fontAlgn="base" latinLnBrk="1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D솔체"/>
        <a:ea typeface="MD솔체"/>
        <a:cs typeface="MD솔체"/>
      </a:defRPr>
    </a:lvl3pPr>
    <a:lvl4pPr marL="1371600" algn="l" rtl="0" fontAlgn="base" latinLnBrk="1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D솔체"/>
        <a:ea typeface="MD솔체"/>
        <a:cs typeface="MD솔체"/>
      </a:defRPr>
    </a:lvl4pPr>
    <a:lvl5pPr marL="1828800" algn="l" rtl="0" fontAlgn="base" latinLnBrk="1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D솔체"/>
        <a:ea typeface="MD솔체"/>
        <a:cs typeface="MD솔체"/>
      </a:defRPr>
    </a:lvl5pPr>
    <a:lvl6pPr marL="2286000" algn="l" defTabSz="914400" rtl="0" eaLnBrk="1" latinLnBrk="1" hangingPunct="1">
      <a:defRPr sz="3200" b="1" kern="1200">
        <a:solidFill>
          <a:schemeClr val="tx1"/>
        </a:solidFill>
        <a:latin typeface="MD솔체"/>
        <a:ea typeface="MD솔체"/>
        <a:cs typeface="MD솔체"/>
      </a:defRPr>
    </a:lvl6pPr>
    <a:lvl7pPr marL="2743200" algn="l" defTabSz="914400" rtl="0" eaLnBrk="1" latinLnBrk="1" hangingPunct="1">
      <a:defRPr sz="3200" b="1" kern="1200">
        <a:solidFill>
          <a:schemeClr val="tx1"/>
        </a:solidFill>
        <a:latin typeface="MD솔체"/>
        <a:ea typeface="MD솔체"/>
        <a:cs typeface="MD솔체"/>
      </a:defRPr>
    </a:lvl7pPr>
    <a:lvl8pPr marL="3200400" algn="l" defTabSz="914400" rtl="0" eaLnBrk="1" latinLnBrk="1" hangingPunct="1">
      <a:defRPr sz="3200" b="1" kern="1200">
        <a:solidFill>
          <a:schemeClr val="tx1"/>
        </a:solidFill>
        <a:latin typeface="MD솔체"/>
        <a:ea typeface="MD솔체"/>
        <a:cs typeface="MD솔체"/>
      </a:defRPr>
    </a:lvl8pPr>
    <a:lvl9pPr marL="3657600" algn="l" defTabSz="914400" rtl="0" eaLnBrk="1" latinLnBrk="1" hangingPunct="1">
      <a:defRPr sz="3200" b="1" kern="1200">
        <a:solidFill>
          <a:schemeClr val="tx1"/>
        </a:solidFill>
        <a:latin typeface="MD솔체"/>
        <a:ea typeface="MD솔체"/>
        <a:cs typeface="MD솔체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33CC"/>
    <a:srgbClr val="0000FF"/>
    <a:srgbClr val="FFFF00"/>
    <a:srgbClr val="CAF076"/>
    <a:srgbClr val="FF0000"/>
    <a:srgbClr val="FFFFCC"/>
    <a:srgbClr val="FFCC99"/>
    <a:srgbClr val="DB802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>
        <p:scale>
          <a:sx n="117" d="100"/>
          <a:sy n="117" d="100"/>
        </p:scale>
        <p:origin x="-146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9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84" Type="http://schemas.openxmlformats.org/officeDocument/2006/relationships/slide" Target="slides/slide36.xml"/><Relationship Id="rId89" Type="http://schemas.openxmlformats.org/officeDocument/2006/relationships/slide" Target="slides/slide41.xml"/><Relationship Id="rId112" Type="http://schemas.openxmlformats.org/officeDocument/2006/relationships/slide" Target="slides/slide6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74" Type="http://schemas.openxmlformats.org/officeDocument/2006/relationships/slide" Target="slides/slide26.xml"/><Relationship Id="rId79" Type="http://schemas.openxmlformats.org/officeDocument/2006/relationships/slide" Target="slides/slide31.xml"/><Relationship Id="rId102" Type="http://schemas.openxmlformats.org/officeDocument/2006/relationships/slide" Target="slides/slide54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3.xml"/><Relationship Id="rId82" Type="http://schemas.openxmlformats.org/officeDocument/2006/relationships/slide" Target="slides/slide34.xml"/><Relationship Id="rId90" Type="http://schemas.openxmlformats.org/officeDocument/2006/relationships/slide" Target="slides/slide42.xml"/><Relationship Id="rId95" Type="http://schemas.openxmlformats.org/officeDocument/2006/relationships/slide" Target="slides/slide4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77" Type="http://schemas.openxmlformats.org/officeDocument/2006/relationships/slide" Target="slides/slide29.xml"/><Relationship Id="rId100" Type="http://schemas.openxmlformats.org/officeDocument/2006/relationships/slide" Target="slides/slide52.xml"/><Relationship Id="rId105" Type="http://schemas.openxmlformats.org/officeDocument/2006/relationships/slide" Target="slides/slide57.xml"/><Relationship Id="rId113" Type="http://schemas.openxmlformats.org/officeDocument/2006/relationships/slide" Target="slides/slide65.xml"/><Relationship Id="rId118" Type="http://schemas.openxmlformats.org/officeDocument/2006/relationships/slide" Target="slides/slide7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72" Type="http://schemas.openxmlformats.org/officeDocument/2006/relationships/slide" Target="slides/slide24.xml"/><Relationship Id="rId80" Type="http://schemas.openxmlformats.org/officeDocument/2006/relationships/slide" Target="slides/slide32.xml"/><Relationship Id="rId85" Type="http://schemas.openxmlformats.org/officeDocument/2006/relationships/slide" Target="slides/slide37.xml"/><Relationship Id="rId93" Type="http://schemas.openxmlformats.org/officeDocument/2006/relationships/slide" Target="slides/slide45.xml"/><Relationship Id="rId98" Type="http://schemas.openxmlformats.org/officeDocument/2006/relationships/slide" Target="slides/slide50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1.xml"/><Relationship Id="rId67" Type="http://schemas.openxmlformats.org/officeDocument/2006/relationships/slide" Target="slides/slide19.xml"/><Relationship Id="rId103" Type="http://schemas.openxmlformats.org/officeDocument/2006/relationships/slide" Target="slides/slide55.xml"/><Relationship Id="rId108" Type="http://schemas.openxmlformats.org/officeDocument/2006/relationships/slide" Target="slides/slide60.xml"/><Relationship Id="rId116" Type="http://schemas.openxmlformats.org/officeDocument/2006/relationships/slide" Target="slides/slide6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62" Type="http://schemas.openxmlformats.org/officeDocument/2006/relationships/slide" Target="slides/slide14.xml"/><Relationship Id="rId70" Type="http://schemas.openxmlformats.org/officeDocument/2006/relationships/slide" Target="slides/slide22.xml"/><Relationship Id="rId75" Type="http://schemas.openxmlformats.org/officeDocument/2006/relationships/slide" Target="slides/slide27.xml"/><Relationship Id="rId83" Type="http://schemas.openxmlformats.org/officeDocument/2006/relationships/slide" Target="slides/slide35.xml"/><Relationship Id="rId88" Type="http://schemas.openxmlformats.org/officeDocument/2006/relationships/slide" Target="slides/slide40.xml"/><Relationship Id="rId91" Type="http://schemas.openxmlformats.org/officeDocument/2006/relationships/slide" Target="slides/slide43.xml"/><Relationship Id="rId96" Type="http://schemas.openxmlformats.org/officeDocument/2006/relationships/slide" Target="slides/slide48.xml"/><Relationship Id="rId111" Type="http://schemas.openxmlformats.org/officeDocument/2006/relationships/slide" Target="slides/slide6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6" Type="http://schemas.openxmlformats.org/officeDocument/2006/relationships/slide" Target="slides/slide58.xml"/><Relationship Id="rId114" Type="http://schemas.openxmlformats.org/officeDocument/2006/relationships/slide" Target="slides/slide66.xml"/><Relationship Id="rId119" Type="http://schemas.openxmlformats.org/officeDocument/2006/relationships/slide" Target="slides/slide7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slide" Target="slides/slide25.xml"/><Relationship Id="rId78" Type="http://schemas.openxmlformats.org/officeDocument/2006/relationships/slide" Target="slides/slide30.xml"/><Relationship Id="rId81" Type="http://schemas.openxmlformats.org/officeDocument/2006/relationships/slide" Target="slides/slide33.xml"/><Relationship Id="rId86" Type="http://schemas.openxmlformats.org/officeDocument/2006/relationships/slide" Target="slides/slide38.xml"/><Relationship Id="rId94" Type="http://schemas.openxmlformats.org/officeDocument/2006/relationships/slide" Target="slides/slide46.xml"/><Relationship Id="rId99" Type="http://schemas.openxmlformats.org/officeDocument/2006/relationships/slide" Target="slides/slide51.xml"/><Relationship Id="rId101" Type="http://schemas.openxmlformats.org/officeDocument/2006/relationships/slide" Target="slides/slide53.xml"/><Relationship Id="rId12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76" Type="http://schemas.openxmlformats.org/officeDocument/2006/relationships/slide" Target="slides/slide28.xml"/><Relationship Id="rId97" Type="http://schemas.openxmlformats.org/officeDocument/2006/relationships/slide" Target="slides/slide49.xml"/><Relationship Id="rId104" Type="http://schemas.openxmlformats.org/officeDocument/2006/relationships/slide" Target="slides/slide56.xml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3.xml"/><Relationship Id="rId92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8.xml"/><Relationship Id="rId87" Type="http://schemas.openxmlformats.org/officeDocument/2006/relationships/slide" Target="slides/slide39.xml"/><Relationship Id="rId110" Type="http://schemas.openxmlformats.org/officeDocument/2006/relationships/slide" Target="slides/slide62.xml"/><Relationship Id="rId115" Type="http://schemas.openxmlformats.org/officeDocument/2006/relationships/slide" Target="slides/slide6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____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____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____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____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____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____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____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____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____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____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____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____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____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____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____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____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____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____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7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____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____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____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Co./직속Cu.
단장피정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Co./직속Cu.
단장피정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Co./직속Cu.
단장피정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693184"/>
        <c:axId val="45694976"/>
        <c:axId val="0"/>
      </c:bar3DChart>
      <c:catAx>
        <c:axId val="45693184"/>
        <c:scaling>
          <c:orientation val="minMax"/>
        </c:scaling>
        <c:delete val="1"/>
        <c:axPos val="b"/>
        <c:majorTickMark val="none"/>
        <c:minorTickMark val="none"/>
        <c:tickLblPos val="none"/>
        <c:crossAx val="45694976"/>
        <c:crosses val="autoZero"/>
        <c:auto val="1"/>
        <c:lblAlgn val="ctr"/>
        <c:lblOffset val="100"/>
        <c:noMultiLvlLbl val="0"/>
      </c:catAx>
      <c:valAx>
        <c:axId val="45694976"/>
        <c:scaling>
          <c:orientation val="minMax"/>
          <c:max val="30"/>
          <c:min val="15"/>
        </c:scaling>
        <c:delete val="1"/>
        <c:axPos val="l"/>
        <c:numFmt formatCode="General" sourceLinked="1"/>
        <c:majorTickMark val="none"/>
        <c:minorTickMark val="none"/>
        <c:tickLblPos val="none"/>
        <c:crossAx val="456931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594"/>
          <c:w val="0.81074891940911242"/>
          <c:h val="0.7081287321974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104</c:v>
                </c:pt>
                <c:pt idx="1">
                  <c:v>0</c:v>
                </c:pt>
                <c:pt idx="2">
                  <c:v>122</c:v>
                </c:pt>
                <c:pt idx="3">
                  <c:v>95</c:v>
                </c:pt>
                <c:pt idx="4">
                  <c:v>83</c:v>
                </c:pt>
                <c:pt idx="5">
                  <c:v>85</c:v>
                </c:pt>
                <c:pt idx="6">
                  <c:v>72</c:v>
                </c:pt>
                <c:pt idx="7">
                  <c:v>70</c:v>
                </c:pt>
                <c:pt idx="8">
                  <c:v>103</c:v>
                </c:pt>
                <c:pt idx="9">
                  <c:v>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139</c:v>
                </c:pt>
                <c:pt idx="1">
                  <c:v>0</c:v>
                </c:pt>
                <c:pt idx="2">
                  <c:v>138</c:v>
                </c:pt>
                <c:pt idx="3">
                  <c:v>68</c:v>
                </c:pt>
                <c:pt idx="4">
                  <c:v>62</c:v>
                </c:pt>
                <c:pt idx="5">
                  <c:v>110</c:v>
                </c:pt>
                <c:pt idx="6">
                  <c:v>74</c:v>
                </c:pt>
                <c:pt idx="7">
                  <c:v>45</c:v>
                </c:pt>
                <c:pt idx="8">
                  <c:v>93</c:v>
                </c:pt>
                <c:pt idx="9">
                  <c:v>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76</c:v>
                </c:pt>
                <c:pt idx="1">
                  <c:v>56</c:v>
                </c:pt>
                <c:pt idx="2">
                  <c:v>127</c:v>
                </c:pt>
                <c:pt idx="3">
                  <c:v>68</c:v>
                </c:pt>
                <c:pt idx="4">
                  <c:v>93</c:v>
                </c:pt>
                <c:pt idx="5">
                  <c:v>81</c:v>
                </c:pt>
                <c:pt idx="6">
                  <c:v>61</c:v>
                </c:pt>
                <c:pt idx="7">
                  <c:v>59</c:v>
                </c:pt>
                <c:pt idx="8">
                  <c:v>73</c:v>
                </c:pt>
                <c:pt idx="9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569728"/>
        <c:axId val="132583808"/>
        <c:axId val="0"/>
      </c:bar3DChart>
      <c:catAx>
        <c:axId val="132569728"/>
        <c:scaling>
          <c:orientation val="minMax"/>
        </c:scaling>
        <c:delete val="1"/>
        <c:axPos val="b"/>
        <c:majorTickMark val="none"/>
        <c:minorTickMark val="none"/>
        <c:tickLblPos val="none"/>
        <c:crossAx val="132583808"/>
        <c:crosses val="autoZero"/>
        <c:auto val="1"/>
        <c:lblAlgn val="ctr"/>
        <c:lblOffset val="100"/>
        <c:noMultiLvlLbl val="0"/>
      </c:catAx>
      <c:valAx>
        <c:axId val="1325838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256972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68"/>
          <c:h val="8.42282480964038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597"/>
          <c:w val="0.81074891940911264"/>
          <c:h val="0.708128732197429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47</c:v>
                </c:pt>
                <c:pt idx="1">
                  <c:v>71</c:v>
                </c:pt>
                <c:pt idx="2">
                  <c:v>103</c:v>
                </c:pt>
                <c:pt idx="3">
                  <c:v>99</c:v>
                </c:pt>
                <c:pt idx="4">
                  <c:v>137</c:v>
                </c:pt>
                <c:pt idx="5">
                  <c:v>48</c:v>
                </c:pt>
                <c:pt idx="6">
                  <c:v>48</c:v>
                </c:pt>
                <c:pt idx="7">
                  <c:v>142</c:v>
                </c:pt>
                <c:pt idx="8">
                  <c:v>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</c:v>
                </c:pt>
                <c:pt idx="1">
                  <c:v>52</c:v>
                </c:pt>
                <c:pt idx="2">
                  <c:v>108</c:v>
                </c:pt>
                <c:pt idx="3">
                  <c:v>122</c:v>
                </c:pt>
                <c:pt idx="4">
                  <c:v>78</c:v>
                </c:pt>
                <c:pt idx="5">
                  <c:v>43</c:v>
                </c:pt>
                <c:pt idx="6">
                  <c:v>125</c:v>
                </c:pt>
                <c:pt idx="7">
                  <c:v>92</c:v>
                </c:pt>
                <c:pt idx="8">
                  <c:v>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24</c:v>
                </c:pt>
                <c:pt idx="1">
                  <c:v>52</c:v>
                </c:pt>
                <c:pt idx="2">
                  <c:v>96</c:v>
                </c:pt>
                <c:pt idx="3">
                  <c:v>94</c:v>
                </c:pt>
                <c:pt idx="4">
                  <c:v>30</c:v>
                </c:pt>
                <c:pt idx="5">
                  <c:v>58</c:v>
                </c:pt>
                <c:pt idx="6">
                  <c:v>127</c:v>
                </c:pt>
                <c:pt idx="7">
                  <c:v>94</c:v>
                </c:pt>
                <c:pt idx="8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689280"/>
        <c:axId val="132691072"/>
        <c:axId val="0"/>
      </c:bar3DChart>
      <c:catAx>
        <c:axId val="132689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2691072"/>
        <c:crosses val="autoZero"/>
        <c:auto val="1"/>
        <c:lblAlgn val="ctr"/>
        <c:lblOffset val="100"/>
        <c:noMultiLvlLbl val="0"/>
      </c:catAx>
      <c:valAx>
        <c:axId val="132691072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268928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74"/>
          <c:h val="8.422824809640384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02"/>
          <c:w val="0.81074891940911276"/>
          <c:h val="0.708128732197429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39</c:v>
                </c:pt>
                <c:pt idx="1">
                  <c:v>27</c:v>
                </c:pt>
                <c:pt idx="2">
                  <c:v>16</c:v>
                </c:pt>
                <c:pt idx="3">
                  <c:v>29</c:v>
                </c:pt>
                <c:pt idx="4">
                  <c:v>26</c:v>
                </c:pt>
                <c:pt idx="5">
                  <c:v>15</c:v>
                </c:pt>
                <c:pt idx="6">
                  <c:v>15</c:v>
                </c:pt>
                <c:pt idx="7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33</c:v>
                </c:pt>
                <c:pt idx="1">
                  <c:v>15</c:v>
                </c:pt>
                <c:pt idx="2">
                  <c:v>19</c:v>
                </c:pt>
                <c:pt idx="3">
                  <c:v>19</c:v>
                </c:pt>
                <c:pt idx="4">
                  <c:v>11</c:v>
                </c:pt>
                <c:pt idx="5">
                  <c:v>14</c:v>
                </c:pt>
                <c:pt idx="6">
                  <c:v>10</c:v>
                </c:pt>
                <c:pt idx="7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37</c:v>
                </c:pt>
                <c:pt idx="1">
                  <c:v>14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13</c:v>
                </c:pt>
                <c:pt idx="6">
                  <c:v>9</c:v>
                </c:pt>
                <c:pt idx="7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600896"/>
        <c:axId val="145602432"/>
        <c:axId val="0"/>
      </c:bar3DChart>
      <c:catAx>
        <c:axId val="145600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5602432"/>
        <c:crosses val="autoZero"/>
        <c:auto val="1"/>
        <c:lblAlgn val="ctr"/>
        <c:lblOffset val="100"/>
        <c:noMultiLvlLbl val="0"/>
      </c:catAx>
      <c:valAx>
        <c:axId val="145602432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560089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85"/>
          <c:h val="8.422824809640387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597"/>
          <c:w val="0.81074891940911264"/>
          <c:h val="0.708128732197429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225</c:v>
                </c:pt>
                <c:pt idx="1">
                  <c:v>0</c:v>
                </c:pt>
                <c:pt idx="2">
                  <c:v>203</c:v>
                </c:pt>
                <c:pt idx="3">
                  <c:v>130</c:v>
                </c:pt>
                <c:pt idx="4">
                  <c:v>100</c:v>
                </c:pt>
                <c:pt idx="5">
                  <c:v>151</c:v>
                </c:pt>
                <c:pt idx="6">
                  <c:v>100</c:v>
                </c:pt>
                <c:pt idx="7">
                  <c:v>88</c:v>
                </c:pt>
                <c:pt idx="8">
                  <c:v>248</c:v>
                </c:pt>
                <c:pt idx="9">
                  <c:v>104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209</c:v>
                </c:pt>
                <c:pt idx="1">
                  <c:v>0</c:v>
                </c:pt>
                <c:pt idx="2">
                  <c:v>150</c:v>
                </c:pt>
                <c:pt idx="3">
                  <c:v>89</c:v>
                </c:pt>
                <c:pt idx="4">
                  <c:v>87</c:v>
                </c:pt>
                <c:pt idx="5">
                  <c:v>188</c:v>
                </c:pt>
                <c:pt idx="6">
                  <c:v>83</c:v>
                </c:pt>
                <c:pt idx="7">
                  <c:v>68</c:v>
                </c:pt>
                <c:pt idx="8">
                  <c:v>112</c:v>
                </c:pt>
                <c:pt idx="9">
                  <c:v>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156</c:v>
                </c:pt>
                <c:pt idx="1">
                  <c:v>91</c:v>
                </c:pt>
                <c:pt idx="2">
                  <c:v>152</c:v>
                </c:pt>
                <c:pt idx="3">
                  <c:v>115</c:v>
                </c:pt>
                <c:pt idx="4">
                  <c:v>76</c:v>
                </c:pt>
                <c:pt idx="5">
                  <c:v>133</c:v>
                </c:pt>
                <c:pt idx="6">
                  <c:v>91</c:v>
                </c:pt>
                <c:pt idx="7">
                  <c:v>84</c:v>
                </c:pt>
                <c:pt idx="8">
                  <c:v>124</c:v>
                </c:pt>
                <c:pt idx="9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125952"/>
        <c:axId val="146127488"/>
        <c:axId val="0"/>
      </c:bar3DChart>
      <c:catAx>
        <c:axId val="146125952"/>
        <c:scaling>
          <c:orientation val="minMax"/>
        </c:scaling>
        <c:delete val="1"/>
        <c:axPos val="b"/>
        <c:majorTickMark val="none"/>
        <c:minorTickMark val="none"/>
        <c:tickLblPos val="none"/>
        <c:crossAx val="146127488"/>
        <c:crosses val="autoZero"/>
        <c:auto val="1"/>
        <c:lblAlgn val="ctr"/>
        <c:lblOffset val="100"/>
        <c:noMultiLvlLbl val="0"/>
      </c:catAx>
      <c:valAx>
        <c:axId val="146127488"/>
        <c:scaling>
          <c:orientation val="minMax"/>
          <c:max val="300"/>
          <c:min val="5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612595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74"/>
          <c:h val="8.422824809640384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02"/>
          <c:w val="0.81074891940911276"/>
          <c:h val="0.708128732197429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61</c:v>
                </c:pt>
                <c:pt idx="1">
                  <c:v>69</c:v>
                </c:pt>
                <c:pt idx="2">
                  <c:v>153</c:v>
                </c:pt>
                <c:pt idx="3">
                  <c:v>135</c:v>
                </c:pt>
                <c:pt idx="4">
                  <c:v>92</c:v>
                </c:pt>
                <c:pt idx="5">
                  <c:v>55</c:v>
                </c:pt>
                <c:pt idx="6">
                  <c:v>380</c:v>
                </c:pt>
                <c:pt idx="7">
                  <c:v>145</c:v>
                </c:pt>
                <c:pt idx="8">
                  <c:v>166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</c:v>
                </c:pt>
                <c:pt idx="1">
                  <c:v>53</c:v>
                </c:pt>
                <c:pt idx="2">
                  <c:v>141</c:v>
                </c:pt>
                <c:pt idx="3">
                  <c:v>106</c:v>
                </c:pt>
                <c:pt idx="4">
                  <c:v>74</c:v>
                </c:pt>
                <c:pt idx="5">
                  <c:v>48</c:v>
                </c:pt>
                <c:pt idx="6">
                  <c:v>321</c:v>
                </c:pt>
                <c:pt idx="7">
                  <c:v>103</c:v>
                </c:pt>
                <c:pt idx="8">
                  <c:v>144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44</c:v>
                </c:pt>
                <c:pt idx="1">
                  <c:v>97</c:v>
                </c:pt>
                <c:pt idx="2">
                  <c:v>115</c:v>
                </c:pt>
                <c:pt idx="3">
                  <c:v>107</c:v>
                </c:pt>
                <c:pt idx="4">
                  <c:v>61</c:v>
                </c:pt>
                <c:pt idx="5">
                  <c:v>42</c:v>
                </c:pt>
                <c:pt idx="6">
                  <c:v>202</c:v>
                </c:pt>
                <c:pt idx="7">
                  <c:v>106</c:v>
                </c:pt>
                <c:pt idx="8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450688"/>
        <c:axId val="146464768"/>
        <c:axId val="0"/>
      </c:bar3DChart>
      <c:catAx>
        <c:axId val="146450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6464768"/>
        <c:crosses val="autoZero"/>
        <c:auto val="1"/>
        <c:lblAlgn val="ctr"/>
        <c:lblOffset val="100"/>
        <c:noMultiLvlLbl val="0"/>
      </c:catAx>
      <c:valAx>
        <c:axId val="146464768"/>
        <c:scaling>
          <c:orientation val="minMax"/>
          <c:max val="4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6450688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85"/>
          <c:h val="8.422824809640387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08"/>
          <c:w val="0.81074891940911298"/>
          <c:h val="0.708128732197429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70</c:v>
                </c:pt>
                <c:pt idx="1">
                  <c:v>24</c:v>
                </c:pt>
                <c:pt idx="2">
                  <c:v>29</c:v>
                </c:pt>
                <c:pt idx="3">
                  <c:v>35</c:v>
                </c:pt>
                <c:pt idx="4">
                  <c:v>18</c:v>
                </c:pt>
                <c:pt idx="5">
                  <c:v>10</c:v>
                </c:pt>
                <c:pt idx="6">
                  <c:v>19</c:v>
                </c:pt>
                <c:pt idx="7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63</c:v>
                </c:pt>
                <c:pt idx="1">
                  <c:v>34</c:v>
                </c:pt>
                <c:pt idx="2">
                  <c:v>21</c:v>
                </c:pt>
                <c:pt idx="3">
                  <c:v>13</c:v>
                </c:pt>
                <c:pt idx="4">
                  <c:v>29</c:v>
                </c:pt>
                <c:pt idx="5">
                  <c:v>11</c:v>
                </c:pt>
                <c:pt idx="6">
                  <c:v>17</c:v>
                </c:pt>
                <c:pt idx="7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40</c:v>
                </c:pt>
                <c:pt idx="1">
                  <c:v>23</c:v>
                </c:pt>
                <c:pt idx="2">
                  <c:v>14</c:v>
                </c:pt>
                <c:pt idx="3">
                  <c:v>17</c:v>
                </c:pt>
                <c:pt idx="4">
                  <c:v>22</c:v>
                </c:pt>
                <c:pt idx="5">
                  <c:v>12</c:v>
                </c:pt>
                <c:pt idx="6">
                  <c:v>26</c:v>
                </c:pt>
                <c:pt idx="7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935744"/>
        <c:axId val="145937536"/>
        <c:axId val="0"/>
      </c:bar3DChart>
      <c:catAx>
        <c:axId val="145935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5937536"/>
        <c:crosses val="autoZero"/>
        <c:auto val="1"/>
        <c:lblAlgn val="ctr"/>
        <c:lblOffset val="100"/>
        <c:noMultiLvlLbl val="0"/>
      </c:catAx>
      <c:valAx>
        <c:axId val="145937536"/>
        <c:scaling>
          <c:orientation val="minMax"/>
          <c:max val="8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593574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9"/>
          <c:h val="8.42282480964039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02"/>
          <c:w val="0.81074891940911276"/>
          <c:h val="0.708128732197429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154</c:v>
                </c:pt>
                <c:pt idx="1">
                  <c:v>0</c:v>
                </c:pt>
                <c:pt idx="2">
                  <c:v>113</c:v>
                </c:pt>
                <c:pt idx="3">
                  <c:v>86</c:v>
                </c:pt>
                <c:pt idx="4">
                  <c:v>86</c:v>
                </c:pt>
                <c:pt idx="5">
                  <c:v>95</c:v>
                </c:pt>
                <c:pt idx="6">
                  <c:v>104</c:v>
                </c:pt>
                <c:pt idx="7">
                  <c:v>70</c:v>
                </c:pt>
                <c:pt idx="8">
                  <c:v>91</c:v>
                </c:pt>
                <c:pt idx="9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128</c:v>
                </c:pt>
                <c:pt idx="1">
                  <c:v>0</c:v>
                </c:pt>
                <c:pt idx="2">
                  <c:v>76</c:v>
                </c:pt>
                <c:pt idx="3">
                  <c:v>89</c:v>
                </c:pt>
                <c:pt idx="4">
                  <c:v>82</c:v>
                </c:pt>
                <c:pt idx="5">
                  <c:v>103</c:v>
                </c:pt>
                <c:pt idx="6">
                  <c:v>109</c:v>
                </c:pt>
                <c:pt idx="7">
                  <c:v>68</c:v>
                </c:pt>
                <c:pt idx="8">
                  <c:v>96</c:v>
                </c:pt>
                <c:pt idx="9">
                  <c:v>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142</c:v>
                </c:pt>
                <c:pt idx="1">
                  <c:v>70</c:v>
                </c:pt>
                <c:pt idx="2">
                  <c:v>101</c:v>
                </c:pt>
                <c:pt idx="3">
                  <c:v>109</c:v>
                </c:pt>
                <c:pt idx="4">
                  <c:v>94</c:v>
                </c:pt>
                <c:pt idx="5">
                  <c:v>135</c:v>
                </c:pt>
                <c:pt idx="6">
                  <c:v>94</c:v>
                </c:pt>
                <c:pt idx="7">
                  <c:v>48</c:v>
                </c:pt>
                <c:pt idx="8">
                  <c:v>92</c:v>
                </c:pt>
                <c:pt idx="9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841600"/>
        <c:axId val="146843136"/>
        <c:axId val="0"/>
      </c:bar3DChart>
      <c:catAx>
        <c:axId val="146841600"/>
        <c:scaling>
          <c:orientation val="minMax"/>
        </c:scaling>
        <c:delete val="1"/>
        <c:axPos val="b"/>
        <c:majorTickMark val="none"/>
        <c:minorTickMark val="none"/>
        <c:tickLblPos val="none"/>
        <c:crossAx val="146843136"/>
        <c:crosses val="autoZero"/>
        <c:auto val="1"/>
        <c:lblAlgn val="ctr"/>
        <c:lblOffset val="100"/>
        <c:noMultiLvlLbl val="0"/>
      </c:catAx>
      <c:valAx>
        <c:axId val="146843136"/>
        <c:scaling>
          <c:orientation val="minMax"/>
          <c:max val="2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684160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85"/>
          <c:h val="8.422824809640387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08"/>
          <c:w val="0.81074891940911298"/>
          <c:h val="0.708128732197429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27</c:v>
                </c:pt>
                <c:pt idx="1">
                  <c:v>68</c:v>
                </c:pt>
                <c:pt idx="2">
                  <c:v>93</c:v>
                </c:pt>
                <c:pt idx="3">
                  <c:v>106</c:v>
                </c:pt>
                <c:pt idx="4">
                  <c:v>73</c:v>
                </c:pt>
                <c:pt idx="5">
                  <c:v>56</c:v>
                </c:pt>
                <c:pt idx="6">
                  <c:v>108</c:v>
                </c:pt>
                <c:pt idx="7">
                  <c:v>99</c:v>
                </c:pt>
                <c:pt idx="8">
                  <c:v>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36</c:v>
                </c:pt>
                <c:pt idx="1">
                  <c:v>28</c:v>
                </c:pt>
                <c:pt idx="2">
                  <c:v>89</c:v>
                </c:pt>
                <c:pt idx="3">
                  <c:v>100</c:v>
                </c:pt>
                <c:pt idx="4">
                  <c:v>28</c:v>
                </c:pt>
                <c:pt idx="5">
                  <c:v>57</c:v>
                </c:pt>
                <c:pt idx="6">
                  <c:v>120</c:v>
                </c:pt>
                <c:pt idx="7">
                  <c:v>97</c:v>
                </c:pt>
                <c:pt idx="8">
                  <c:v>102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34</c:v>
                </c:pt>
                <c:pt idx="1">
                  <c:v>108</c:v>
                </c:pt>
                <c:pt idx="2">
                  <c:v>72</c:v>
                </c:pt>
                <c:pt idx="3">
                  <c:v>95</c:v>
                </c:pt>
                <c:pt idx="4">
                  <c:v>47</c:v>
                </c:pt>
                <c:pt idx="5">
                  <c:v>51</c:v>
                </c:pt>
                <c:pt idx="6">
                  <c:v>103</c:v>
                </c:pt>
                <c:pt idx="7">
                  <c:v>98</c:v>
                </c:pt>
                <c:pt idx="8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306624"/>
        <c:axId val="131308160"/>
        <c:axId val="0"/>
      </c:bar3DChart>
      <c:catAx>
        <c:axId val="131306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1308160"/>
        <c:crosses val="autoZero"/>
        <c:auto val="1"/>
        <c:lblAlgn val="ctr"/>
        <c:lblOffset val="100"/>
        <c:noMultiLvlLbl val="0"/>
      </c:catAx>
      <c:valAx>
        <c:axId val="131308160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130662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9"/>
          <c:h val="8.42282480964039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13"/>
          <c:w val="0.8107489194091132"/>
          <c:h val="0.70812873219742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</c:v>
                </c:pt>
                <c:pt idx="1">
                  <c:v>18</c:v>
                </c:pt>
                <c:pt idx="2">
                  <c:v>18</c:v>
                </c:pt>
                <c:pt idx="3">
                  <c:v>26</c:v>
                </c:pt>
                <c:pt idx="4">
                  <c:v>13</c:v>
                </c:pt>
                <c:pt idx="5">
                  <c:v>15</c:v>
                </c:pt>
                <c:pt idx="6">
                  <c:v>14</c:v>
                </c:pt>
                <c:pt idx="7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29</c:v>
                </c:pt>
                <c:pt idx="1">
                  <c:v>12</c:v>
                </c:pt>
                <c:pt idx="2">
                  <c:v>10</c:v>
                </c:pt>
                <c:pt idx="3">
                  <c:v>30</c:v>
                </c:pt>
                <c:pt idx="4">
                  <c:v>7</c:v>
                </c:pt>
                <c:pt idx="5">
                  <c:v>12</c:v>
                </c:pt>
                <c:pt idx="6">
                  <c:v>13</c:v>
                </c:pt>
                <c:pt idx="7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41</c:v>
                </c:pt>
                <c:pt idx="1">
                  <c:v>13</c:v>
                </c:pt>
                <c:pt idx="2">
                  <c:v>22</c:v>
                </c:pt>
                <c:pt idx="3">
                  <c:v>21</c:v>
                </c:pt>
                <c:pt idx="4">
                  <c:v>4</c:v>
                </c:pt>
                <c:pt idx="5">
                  <c:v>8</c:v>
                </c:pt>
                <c:pt idx="6">
                  <c:v>14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512192"/>
        <c:axId val="131513728"/>
        <c:axId val="0"/>
      </c:bar3DChart>
      <c:catAx>
        <c:axId val="131512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1513728"/>
        <c:crosses val="autoZero"/>
        <c:auto val="1"/>
        <c:lblAlgn val="ctr"/>
        <c:lblOffset val="100"/>
        <c:noMultiLvlLbl val="0"/>
      </c:catAx>
      <c:valAx>
        <c:axId val="131513728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151219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96"/>
          <c:h val="8.422824809640393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08"/>
          <c:w val="0.81074891940911298"/>
          <c:h val="0.708128732197429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76</c:v>
                </c:pt>
                <c:pt idx="1">
                  <c:v>0</c:v>
                </c:pt>
                <c:pt idx="2">
                  <c:v>55</c:v>
                </c:pt>
                <c:pt idx="3">
                  <c:v>27</c:v>
                </c:pt>
                <c:pt idx="4">
                  <c:v>24</c:v>
                </c:pt>
                <c:pt idx="5">
                  <c:v>32</c:v>
                </c:pt>
                <c:pt idx="6">
                  <c:v>38</c:v>
                </c:pt>
                <c:pt idx="7">
                  <c:v>27</c:v>
                </c:pt>
                <c:pt idx="8">
                  <c:v>67</c:v>
                </c:pt>
                <c:pt idx="9">
                  <c:v>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78</c:v>
                </c:pt>
                <c:pt idx="1">
                  <c:v>0</c:v>
                </c:pt>
                <c:pt idx="2">
                  <c:v>42</c:v>
                </c:pt>
                <c:pt idx="3">
                  <c:v>19</c:v>
                </c:pt>
                <c:pt idx="4">
                  <c:v>57</c:v>
                </c:pt>
                <c:pt idx="5">
                  <c:v>25</c:v>
                </c:pt>
                <c:pt idx="6">
                  <c:v>32</c:v>
                </c:pt>
                <c:pt idx="7">
                  <c:v>33</c:v>
                </c:pt>
                <c:pt idx="8">
                  <c:v>63</c:v>
                </c:pt>
                <c:pt idx="9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153</c:v>
                </c:pt>
                <c:pt idx="1">
                  <c:v>55</c:v>
                </c:pt>
                <c:pt idx="2">
                  <c:v>53</c:v>
                </c:pt>
                <c:pt idx="3">
                  <c:v>38</c:v>
                </c:pt>
                <c:pt idx="4">
                  <c:v>46</c:v>
                </c:pt>
                <c:pt idx="5">
                  <c:v>25</c:v>
                </c:pt>
                <c:pt idx="6">
                  <c:v>20</c:v>
                </c:pt>
                <c:pt idx="7">
                  <c:v>40</c:v>
                </c:pt>
                <c:pt idx="8">
                  <c:v>40</c:v>
                </c:pt>
                <c:pt idx="9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816064"/>
        <c:axId val="131826048"/>
        <c:axId val="0"/>
      </c:bar3DChart>
      <c:catAx>
        <c:axId val="131816064"/>
        <c:scaling>
          <c:orientation val="minMax"/>
        </c:scaling>
        <c:delete val="1"/>
        <c:axPos val="b"/>
        <c:majorTickMark val="none"/>
        <c:minorTickMark val="none"/>
        <c:tickLblPos val="none"/>
        <c:crossAx val="131826048"/>
        <c:crosses val="autoZero"/>
        <c:auto val="1"/>
        <c:lblAlgn val="ctr"/>
        <c:lblOffset val="100"/>
        <c:noMultiLvlLbl val="0"/>
      </c:catAx>
      <c:valAx>
        <c:axId val="131826048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1816064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9"/>
          <c:h val="8.42282480964039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침묵말씀
피정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245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침묵말씀
피정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침묵말씀
피정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730816"/>
        <c:axId val="45826816"/>
        <c:axId val="0"/>
      </c:bar3DChart>
      <c:catAx>
        <c:axId val="45730816"/>
        <c:scaling>
          <c:orientation val="minMax"/>
        </c:scaling>
        <c:delete val="1"/>
        <c:axPos val="b"/>
        <c:majorTickMark val="none"/>
        <c:minorTickMark val="none"/>
        <c:tickLblPos val="none"/>
        <c:crossAx val="45826816"/>
        <c:crosses val="autoZero"/>
        <c:auto val="1"/>
        <c:lblAlgn val="ctr"/>
        <c:lblOffset val="100"/>
        <c:noMultiLvlLbl val="0"/>
      </c:catAx>
      <c:valAx>
        <c:axId val="45826816"/>
        <c:scaling>
          <c:orientation val="minMax"/>
          <c:max val="400"/>
          <c:min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45730816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13"/>
          <c:w val="0.8107489194091132"/>
          <c:h val="0.70812873219742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22</c:v>
                </c:pt>
                <c:pt idx="1">
                  <c:v>28</c:v>
                </c:pt>
                <c:pt idx="2">
                  <c:v>57</c:v>
                </c:pt>
                <c:pt idx="3">
                  <c:v>71</c:v>
                </c:pt>
                <c:pt idx="4">
                  <c:v>42</c:v>
                </c:pt>
                <c:pt idx="5">
                  <c:v>38</c:v>
                </c:pt>
                <c:pt idx="6">
                  <c:v>84</c:v>
                </c:pt>
                <c:pt idx="7">
                  <c:v>49</c:v>
                </c:pt>
                <c:pt idx="8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23</c:v>
                </c:pt>
                <c:pt idx="1">
                  <c:v>19</c:v>
                </c:pt>
                <c:pt idx="2">
                  <c:v>40</c:v>
                </c:pt>
                <c:pt idx="3">
                  <c:v>61</c:v>
                </c:pt>
                <c:pt idx="4">
                  <c:v>26</c:v>
                </c:pt>
                <c:pt idx="5">
                  <c:v>27</c:v>
                </c:pt>
                <c:pt idx="6">
                  <c:v>78</c:v>
                </c:pt>
                <c:pt idx="7">
                  <c:v>37</c:v>
                </c:pt>
                <c:pt idx="8">
                  <c:v>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24</c:v>
                </c:pt>
                <c:pt idx="1">
                  <c:v>47</c:v>
                </c:pt>
                <c:pt idx="2">
                  <c:v>52</c:v>
                </c:pt>
                <c:pt idx="3">
                  <c:v>24</c:v>
                </c:pt>
                <c:pt idx="4">
                  <c:v>25</c:v>
                </c:pt>
                <c:pt idx="5">
                  <c:v>24</c:v>
                </c:pt>
                <c:pt idx="6">
                  <c:v>53</c:v>
                </c:pt>
                <c:pt idx="7">
                  <c:v>51</c:v>
                </c:pt>
                <c:pt idx="8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869568"/>
        <c:axId val="139879552"/>
        <c:axId val="0"/>
      </c:bar3DChart>
      <c:catAx>
        <c:axId val="13986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9879552"/>
        <c:crosses val="autoZero"/>
        <c:auto val="1"/>
        <c:lblAlgn val="ctr"/>
        <c:lblOffset val="100"/>
        <c:noMultiLvlLbl val="0"/>
      </c:catAx>
      <c:valAx>
        <c:axId val="13987955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986956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96"/>
          <c:h val="8.422824809640393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19"/>
          <c:w val="0.81074891940911342"/>
          <c:h val="0.708128732197429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</c:v>
                </c:pt>
                <c:pt idx="1">
                  <c:v>16</c:v>
                </c:pt>
                <c:pt idx="2">
                  <c:v>8</c:v>
                </c:pt>
                <c:pt idx="3">
                  <c:v>19</c:v>
                </c:pt>
                <c:pt idx="4">
                  <c:v>4</c:v>
                </c:pt>
                <c:pt idx="5">
                  <c:v>4</c:v>
                </c:pt>
                <c:pt idx="6">
                  <c:v>8</c:v>
                </c:pt>
                <c:pt idx="7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</c:v>
                </c:pt>
                <c:pt idx="1">
                  <c:v>13</c:v>
                </c:pt>
                <c:pt idx="2">
                  <c:v>19</c:v>
                </c:pt>
                <c:pt idx="3">
                  <c:v>23</c:v>
                </c:pt>
                <c:pt idx="4">
                  <c:v>4</c:v>
                </c:pt>
                <c:pt idx="5">
                  <c:v>7</c:v>
                </c:pt>
                <c:pt idx="6">
                  <c:v>10</c:v>
                </c:pt>
                <c:pt idx="7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19</c:v>
                </c:pt>
                <c:pt idx="1">
                  <c:v>9</c:v>
                </c:pt>
                <c:pt idx="2">
                  <c:v>4</c:v>
                </c:pt>
                <c:pt idx="3">
                  <c:v>19</c:v>
                </c:pt>
                <c:pt idx="4">
                  <c:v>1</c:v>
                </c:pt>
                <c:pt idx="5">
                  <c:v>3</c:v>
                </c:pt>
                <c:pt idx="6">
                  <c:v>8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764096"/>
        <c:axId val="139765632"/>
        <c:axId val="0"/>
      </c:bar3DChart>
      <c:catAx>
        <c:axId val="139764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9765632"/>
        <c:crosses val="autoZero"/>
        <c:auto val="1"/>
        <c:lblAlgn val="ctr"/>
        <c:lblOffset val="100"/>
        <c:noMultiLvlLbl val="0"/>
      </c:catAx>
      <c:valAx>
        <c:axId val="139765632"/>
        <c:scaling>
          <c:orientation val="minMax"/>
          <c:max val="2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976409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201"/>
          <c:h val="8.422824809640397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26E-2"/>
          <c:y val="6.4250000000000002E-2"/>
          <c:w val="0.89974786745406832"/>
          <c:h val="0.8077997081000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124928"/>
        <c:axId val="140126464"/>
        <c:axId val="0"/>
      </c:bar3DChart>
      <c:catAx>
        <c:axId val="140124928"/>
        <c:scaling>
          <c:orientation val="minMax"/>
        </c:scaling>
        <c:delete val="1"/>
        <c:axPos val="b"/>
        <c:majorTickMark val="out"/>
        <c:minorTickMark val="none"/>
        <c:tickLblPos val="none"/>
        <c:crossAx val="140126464"/>
        <c:crosses val="autoZero"/>
        <c:auto val="1"/>
        <c:lblAlgn val="ctr"/>
        <c:lblOffset val="100"/>
        <c:noMultiLvlLbl val="0"/>
      </c:catAx>
      <c:valAx>
        <c:axId val="140126464"/>
        <c:scaling>
          <c:orientation val="minMax"/>
          <c:max val="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124928"/>
        <c:crosses val="autoZero"/>
        <c:crossBetween val="between"/>
        <c:majorUnit val="1"/>
        <c:minorUnit val="1"/>
      </c:valAx>
    </c:plotArea>
    <c:legend>
      <c:legendPos val="r"/>
      <c:layout>
        <c:manualLayout>
          <c:xMode val="edge"/>
          <c:yMode val="edge"/>
          <c:x val="0.49957086614173241"/>
          <c:y val="0.11031077755905515"/>
          <c:w val="0.35667913385826777"/>
          <c:h val="0.110628444881889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68E-2"/>
          <c:y val="6.4250000000000002E-2"/>
          <c:w val="0.89974786745406854"/>
          <c:h val="0.807799708100012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317440"/>
        <c:axId val="140318976"/>
        <c:axId val="0"/>
      </c:bar3DChart>
      <c:catAx>
        <c:axId val="140317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0318976"/>
        <c:crosses val="autoZero"/>
        <c:auto val="1"/>
        <c:lblAlgn val="ctr"/>
        <c:lblOffset val="100"/>
        <c:noMultiLvlLbl val="0"/>
      </c:catAx>
      <c:valAx>
        <c:axId val="140318976"/>
        <c:scaling>
          <c:orientation val="minMax"/>
          <c:max val="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317440"/>
        <c:crosses val="autoZero"/>
        <c:crossBetween val="between"/>
        <c:majorUnit val="1"/>
        <c:minorUnit val="1"/>
      </c:valAx>
    </c:plotArea>
    <c:legend>
      <c:legendPos val="r"/>
      <c:layout>
        <c:manualLayout>
          <c:xMode val="edge"/>
          <c:yMode val="edge"/>
          <c:x val="0.49957086614173252"/>
          <c:y val="0.11031077755905515"/>
          <c:w val="0.35667913385826788"/>
          <c:h val="0.110628444881889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68E-2"/>
          <c:y val="6.4250000000000002E-2"/>
          <c:w val="0.89974786745406854"/>
          <c:h val="0.807799708100012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755328"/>
        <c:axId val="140756864"/>
        <c:axId val="0"/>
      </c:bar3DChart>
      <c:catAx>
        <c:axId val="140755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0756864"/>
        <c:crosses val="autoZero"/>
        <c:auto val="1"/>
        <c:lblAlgn val="ctr"/>
        <c:lblOffset val="100"/>
        <c:noMultiLvlLbl val="0"/>
      </c:catAx>
      <c:valAx>
        <c:axId val="140756864"/>
        <c:scaling>
          <c:orientation val="minMax"/>
          <c:max val="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755328"/>
        <c:crosses val="autoZero"/>
        <c:crossBetween val="between"/>
        <c:majorUnit val="1"/>
        <c:minorUnit val="1"/>
      </c:valAx>
    </c:plotArea>
    <c:legend>
      <c:legendPos val="r"/>
      <c:layout>
        <c:manualLayout>
          <c:xMode val="edge"/>
          <c:yMode val="edge"/>
          <c:x val="0.49957086614173252"/>
          <c:y val="0.11031077755905515"/>
          <c:w val="0.35667913385826788"/>
          <c:h val="0.110628444881889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4E-2"/>
          <c:y val="6.4250000000000002E-2"/>
          <c:w val="0.89974786745406843"/>
          <c:h val="0.807799708100012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0</c:v>
                </c:pt>
                <c:pt idx="2">
                  <c:v>11</c:v>
                </c:pt>
                <c:pt idx="3">
                  <c:v>0</c:v>
                </c:pt>
                <c:pt idx="4">
                  <c:v>19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11</c:v>
                </c:pt>
                <c:pt idx="3">
                  <c:v>0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587008"/>
        <c:axId val="140588544"/>
        <c:axId val="0"/>
      </c:bar3DChart>
      <c:catAx>
        <c:axId val="140587008"/>
        <c:scaling>
          <c:orientation val="minMax"/>
        </c:scaling>
        <c:delete val="1"/>
        <c:axPos val="b"/>
        <c:majorTickMark val="out"/>
        <c:minorTickMark val="none"/>
        <c:tickLblPos val="none"/>
        <c:crossAx val="140588544"/>
        <c:crosses val="autoZero"/>
        <c:auto val="1"/>
        <c:lblAlgn val="ctr"/>
        <c:lblOffset val="100"/>
        <c:noMultiLvlLbl val="0"/>
      </c:catAx>
      <c:valAx>
        <c:axId val="140588544"/>
        <c:scaling>
          <c:orientation val="minMax"/>
          <c:max val="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587008"/>
        <c:crosses val="autoZero"/>
        <c:crossBetween val="between"/>
        <c:majorUnit val="5"/>
        <c:minorUnit val="1"/>
      </c:valAx>
    </c:plotArea>
    <c:legend>
      <c:legendPos val="r"/>
      <c:layout>
        <c:manualLayout>
          <c:xMode val="edge"/>
          <c:yMode val="edge"/>
          <c:x val="0.49957086614173246"/>
          <c:y val="0.11031077755905515"/>
          <c:w val="0.35667913385826783"/>
          <c:h val="0.11062844488188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68E-2"/>
          <c:y val="6.4250000000000002E-2"/>
          <c:w val="0.89974786745406854"/>
          <c:h val="0.807799708100012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873728"/>
        <c:axId val="140875264"/>
        <c:axId val="0"/>
      </c:bar3DChart>
      <c:catAx>
        <c:axId val="14087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0875264"/>
        <c:crosses val="autoZero"/>
        <c:auto val="1"/>
        <c:lblAlgn val="ctr"/>
        <c:lblOffset val="100"/>
        <c:noMultiLvlLbl val="0"/>
      </c:catAx>
      <c:valAx>
        <c:axId val="140875264"/>
        <c:scaling>
          <c:orientation val="minMax"/>
          <c:max val="1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873728"/>
        <c:crosses val="autoZero"/>
        <c:crossBetween val="between"/>
        <c:majorUnit val="2"/>
        <c:minorUnit val="1"/>
      </c:valAx>
    </c:plotArea>
    <c:legend>
      <c:legendPos val="r"/>
      <c:layout>
        <c:manualLayout>
          <c:xMode val="edge"/>
          <c:yMode val="edge"/>
          <c:x val="0.49957086614173252"/>
          <c:y val="0.11031077755905515"/>
          <c:w val="0.35667913385826788"/>
          <c:h val="0.110628444881889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82E-2"/>
          <c:y val="6.4250000000000002E-2"/>
          <c:w val="0.89974786745406865"/>
          <c:h val="0.807799708100012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30784"/>
        <c:axId val="141432320"/>
        <c:axId val="0"/>
      </c:bar3DChart>
      <c:catAx>
        <c:axId val="14143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1432320"/>
        <c:crosses val="autoZero"/>
        <c:auto val="1"/>
        <c:lblAlgn val="ctr"/>
        <c:lblOffset val="100"/>
        <c:noMultiLvlLbl val="0"/>
      </c:catAx>
      <c:valAx>
        <c:axId val="141432320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430784"/>
        <c:crosses val="autoZero"/>
        <c:crossBetween val="between"/>
        <c:majorUnit val="2"/>
        <c:minorUnit val="1"/>
      </c:valAx>
    </c:plotArea>
    <c:legend>
      <c:legendPos val="r"/>
      <c:layout>
        <c:manualLayout>
          <c:xMode val="edge"/>
          <c:yMode val="edge"/>
          <c:x val="0.49957086614173257"/>
          <c:y val="0.11031077755905515"/>
          <c:w val="0.35667913385826788"/>
          <c:h val="0.110628444881889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26E-2"/>
          <c:y val="6.4250000000000002E-2"/>
          <c:w val="0.91224786745406838"/>
          <c:h val="0.87150000000000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62912"/>
        <c:axId val="141489280"/>
        <c:axId val="0"/>
      </c:bar3DChart>
      <c:catAx>
        <c:axId val="141462912"/>
        <c:scaling>
          <c:orientation val="minMax"/>
        </c:scaling>
        <c:delete val="1"/>
        <c:axPos val="b"/>
        <c:majorTickMark val="out"/>
        <c:minorTickMark val="none"/>
        <c:tickLblPos val="none"/>
        <c:crossAx val="141489280"/>
        <c:crosses val="autoZero"/>
        <c:auto val="1"/>
        <c:lblAlgn val="ctr"/>
        <c:lblOffset val="100"/>
        <c:noMultiLvlLbl val="0"/>
      </c:catAx>
      <c:valAx>
        <c:axId val="14148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46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2203739814349"/>
          <c:y val="0.12291990212865746"/>
          <c:w val="0.37542913385826782"/>
          <c:h val="0.12312844488188979"/>
        </c:manualLayout>
      </c:layout>
      <c:overlay val="0"/>
      <c:spPr>
        <a:solidFill>
          <a:schemeClr val="bg1"/>
        </a:solidFill>
        <a:scene3d>
          <a:camera prst="orthographicFront"/>
          <a:lightRig rig="threePt" dir="t"/>
        </a:scene3d>
        <a:sp3d>
          <a:bevelT prst="slope"/>
        </a:sp3d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4E-2"/>
          <c:y val="6.4250000000000002E-2"/>
          <c:w val="0.9122478674540685"/>
          <c:h val="0.87150000000000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352320"/>
        <c:axId val="141358208"/>
        <c:axId val="0"/>
      </c:bar3DChart>
      <c:catAx>
        <c:axId val="141352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1358208"/>
        <c:crosses val="autoZero"/>
        <c:auto val="1"/>
        <c:lblAlgn val="ctr"/>
        <c:lblOffset val="100"/>
        <c:noMultiLvlLbl val="0"/>
      </c:catAx>
      <c:valAx>
        <c:axId val="14135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35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171626524255925"/>
          <c:y val="0.10170965130015797"/>
          <c:w val="0.37542913385826787"/>
          <c:h val="0.12312844488188981"/>
        </c:manualLayout>
      </c:layout>
      <c:overlay val="0"/>
      <c:spPr>
        <a:solidFill>
          <a:schemeClr val="bg1"/>
        </a:solidFill>
        <a:scene3d>
          <a:camera prst="orthographicFront"/>
          <a:lightRig rig="threePt" dir="t"/>
        </a:scene3d>
        <a:sp3d>
          <a:bevelT prst="slope"/>
        </a:sp3d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94882050142578E-2"/>
          <c:y val="0"/>
          <c:w val="0.8922187658161429"/>
          <c:h val="0.910169240454764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991470083570972E-2"/>
                  <c:y val="3.1250000000000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789764100285163E-2"/>
                  <c:y val="3.1250000000000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991470083571083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849600"/>
        <c:axId val="45859584"/>
        <c:axId val="0"/>
      </c:bar3DChart>
      <c:catAx>
        <c:axId val="4584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5859584"/>
        <c:crosses val="autoZero"/>
        <c:auto val="1"/>
        <c:lblAlgn val="ctr"/>
        <c:lblOffset val="100"/>
        <c:noMultiLvlLbl val="0"/>
      </c:catAx>
      <c:valAx>
        <c:axId val="45859584"/>
        <c:scaling>
          <c:orientation val="minMax"/>
          <c:max val="600"/>
        </c:scaling>
        <c:delete val="1"/>
        <c:axPos val="l"/>
        <c:numFmt formatCode="General" sourceLinked="1"/>
        <c:majorTickMark val="out"/>
        <c:minorTickMark val="none"/>
        <c:tickLblPos val="none"/>
        <c:crossAx val="45849600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68E-2"/>
          <c:y val="6.4250000000000002E-2"/>
          <c:w val="0.91224786745406861"/>
          <c:h val="0.87150000000000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589888"/>
        <c:axId val="141591680"/>
        <c:axId val="0"/>
      </c:bar3DChart>
      <c:catAx>
        <c:axId val="14158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1591680"/>
        <c:crosses val="autoZero"/>
        <c:auto val="1"/>
        <c:lblAlgn val="ctr"/>
        <c:lblOffset val="100"/>
        <c:noMultiLvlLbl val="0"/>
      </c:catAx>
      <c:valAx>
        <c:axId val="141591680"/>
        <c:scaling>
          <c:orientation val="minMax"/>
          <c:max val="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589888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22171626524255925"/>
          <c:y val="0.10170965130015798"/>
          <c:w val="0.37542913385826793"/>
          <c:h val="0.12312844488188986"/>
        </c:manualLayout>
      </c:layout>
      <c:overlay val="0"/>
      <c:spPr>
        <a:solidFill>
          <a:schemeClr val="bg1"/>
        </a:solidFill>
        <a:scene3d>
          <a:camera prst="orthographicFront"/>
          <a:lightRig rig="threePt" dir="t"/>
        </a:scene3d>
        <a:sp3d>
          <a:bevelT prst="slope"/>
        </a:sp3d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4E-2"/>
          <c:y val="6.4250000000000002E-2"/>
          <c:w val="0.9122478674540685"/>
          <c:h val="0.87150000000000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36</c:v>
                </c:pt>
                <c:pt idx="1">
                  <c:v>0</c:v>
                </c:pt>
                <c:pt idx="2">
                  <c:v>22</c:v>
                </c:pt>
                <c:pt idx="3">
                  <c:v>35</c:v>
                </c:pt>
                <c:pt idx="4">
                  <c:v>0</c:v>
                </c:pt>
                <c:pt idx="5">
                  <c:v>24</c:v>
                </c:pt>
                <c:pt idx="6">
                  <c:v>42</c:v>
                </c:pt>
                <c:pt idx="7">
                  <c:v>9</c:v>
                </c:pt>
                <c:pt idx="8">
                  <c:v>18</c:v>
                </c:pt>
                <c:pt idx="9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</c:v>
                </c:pt>
                <c:pt idx="1">
                  <c:v>8</c:v>
                </c:pt>
                <c:pt idx="2">
                  <c:v>30</c:v>
                </c:pt>
                <c:pt idx="3">
                  <c:v>70</c:v>
                </c:pt>
                <c:pt idx="4">
                  <c:v>0</c:v>
                </c:pt>
                <c:pt idx="5">
                  <c:v>30</c:v>
                </c:pt>
                <c:pt idx="6">
                  <c:v>41</c:v>
                </c:pt>
                <c:pt idx="7">
                  <c:v>31</c:v>
                </c:pt>
                <c:pt idx="8">
                  <c:v>15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704576"/>
        <c:axId val="141726848"/>
        <c:axId val="0"/>
      </c:bar3DChart>
      <c:catAx>
        <c:axId val="141704576"/>
        <c:scaling>
          <c:orientation val="minMax"/>
        </c:scaling>
        <c:delete val="1"/>
        <c:axPos val="b"/>
        <c:majorTickMark val="out"/>
        <c:minorTickMark val="none"/>
        <c:tickLblPos val="none"/>
        <c:crossAx val="141726848"/>
        <c:crosses val="autoZero"/>
        <c:auto val="1"/>
        <c:lblAlgn val="ctr"/>
        <c:lblOffset val="100"/>
        <c:noMultiLvlLbl val="0"/>
      </c:catAx>
      <c:valAx>
        <c:axId val="141726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70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90419947506569"/>
          <c:y val="9.4685777559055148E-2"/>
          <c:w val="0.37542913385826787"/>
          <c:h val="0.12312844488188981"/>
        </c:manualLayout>
      </c:layout>
      <c:overlay val="0"/>
      <c:spPr>
        <a:solidFill>
          <a:schemeClr val="bg1"/>
        </a:solidFill>
        <a:scene3d>
          <a:camera prst="orthographicFront"/>
          <a:lightRig rig="threePt" dir="t"/>
        </a:scene3d>
        <a:sp3d>
          <a:bevelT prst="slope"/>
        </a:sp3d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68E-2"/>
          <c:y val="6.4250000000000002E-2"/>
          <c:w val="0.91224786745406861"/>
          <c:h val="0.87150000000000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14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43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12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27</c:v>
                </c:pt>
                <c:pt idx="8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843840"/>
        <c:axId val="141853824"/>
        <c:axId val="0"/>
      </c:bar3DChart>
      <c:catAx>
        <c:axId val="14184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1853824"/>
        <c:crosses val="autoZero"/>
        <c:auto val="1"/>
        <c:lblAlgn val="ctr"/>
        <c:lblOffset val="100"/>
        <c:noMultiLvlLbl val="0"/>
      </c:catAx>
      <c:valAx>
        <c:axId val="14185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84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171626524255925"/>
          <c:y val="0.10170965130015798"/>
          <c:w val="0.37542913385826793"/>
          <c:h val="0.12312844488188986"/>
        </c:manualLayout>
      </c:layout>
      <c:overlay val="0"/>
      <c:spPr>
        <a:solidFill>
          <a:schemeClr val="bg1"/>
        </a:solidFill>
        <a:scene3d>
          <a:camera prst="orthographicFront"/>
          <a:lightRig rig="threePt" dir="t"/>
        </a:scene3d>
        <a:sp3d>
          <a:bevelT prst="slope"/>
        </a:sp3d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9665354330782E-2"/>
          <c:y val="6.4250000000000002E-2"/>
          <c:w val="0.91224786745406861"/>
          <c:h val="0.87150000000000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983104"/>
        <c:axId val="141984896"/>
        <c:axId val="0"/>
      </c:bar3DChart>
      <c:catAx>
        <c:axId val="14198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1984896"/>
        <c:crosses val="autoZero"/>
        <c:auto val="1"/>
        <c:lblAlgn val="ctr"/>
        <c:lblOffset val="100"/>
        <c:noMultiLvlLbl val="0"/>
      </c:catAx>
      <c:valAx>
        <c:axId val="141984896"/>
        <c:scaling>
          <c:orientation val="minMax"/>
          <c:max val="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983104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22171626524255925"/>
          <c:y val="0.10170965130015799"/>
          <c:w val="0.37542913385826804"/>
          <c:h val="0.1231284448818899"/>
        </c:manualLayout>
      </c:layout>
      <c:overlay val="0"/>
      <c:spPr>
        <a:solidFill>
          <a:schemeClr val="bg1"/>
        </a:solidFill>
        <a:scene3d>
          <a:camera prst="orthographicFront"/>
          <a:lightRig rig="threePt" dir="t"/>
        </a:scene3d>
        <a:sp3d>
          <a:bevelT prst="slope"/>
        </a:sp3d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085374584805351E-2"/>
                  <c:y val="-3.112399275897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529641670872337E-2"/>
                  <c:y val="-2.420754992364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193024"/>
        <c:axId val="142194560"/>
        <c:axId val="0"/>
      </c:bar3DChart>
      <c:catAx>
        <c:axId val="14219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2194560"/>
        <c:crosses val="autoZero"/>
        <c:auto val="1"/>
        <c:lblAlgn val="ctr"/>
        <c:lblOffset val="100"/>
        <c:noMultiLvlLbl val="0"/>
      </c:catAx>
      <c:valAx>
        <c:axId val="14219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2193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580844121547873"/>
          <c:y val="2.0749328505982996E-2"/>
          <c:w val="0.7083831175690426"/>
          <c:h val="0.137293296387547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FF"/>
              </a:solidFill>
            </c:spPr>
          </c:dPt>
          <c:dLbls>
            <c:dLbl>
              <c:idx val="0"/>
              <c:layout>
                <c:manualLayout>
                  <c:x val="6.3350195420241562E-2"/>
                  <c:y val="-5.0875757394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7264527411650102E-2"/>
                  <c:y val="-2.7133737277054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414592"/>
        <c:axId val="142416128"/>
        <c:axId val="0"/>
      </c:bar3DChart>
      <c:catAx>
        <c:axId val="14241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2416128"/>
        <c:crosses val="autoZero"/>
        <c:auto val="1"/>
        <c:lblAlgn val="ctr"/>
        <c:lblOffset val="100"/>
        <c:noMultiLvlLbl val="0"/>
      </c:catAx>
      <c:valAx>
        <c:axId val="142416128"/>
        <c:scaling>
          <c:orientation val="minMax"/>
          <c:max val="35"/>
          <c:min val="20"/>
        </c:scaling>
        <c:delete val="1"/>
        <c:axPos val="l"/>
        <c:numFmt formatCode="General" sourceLinked="1"/>
        <c:majorTickMark val="out"/>
        <c:minorTickMark val="none"/>
        <c:tickLblPos val="none"/>
        <c:crossAx val="142414592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14580844121547873"/>
          <c:y val="2.0350302957791014E-2"/>
          <c:w val="0.7083831175690426"/>
          <c:h val="0.134653040687786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085374584805351E-2"/>
                  <c:y val="-3.112399275897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529641670872337E-2"/>
                  <c:y val="-2.420754992364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601216"/>
        <c:axId val="142873344"/>
        <c:axId val="0"/>
      </c:bar3DChart>
      <c:catAx>
        <c:axId val="1426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2873344"/>
        <c:crosses val="autoZero"/>
        <c:auto val="1"/>
        <c:lblAlgn val="ctr"/>
        <c:lblOffset val="100"/>
        <c:noMultiLvlLbl val="0"/>
      </c:catAx>
      <c:valAx>
        <c:axId val="142873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2601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580844121547873"/>
          <c:y val="2.0749328505982996E-2"/>
          <c:w val="0.7083831175690426"/>
          <c:h val="0.137293296387547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FF"/>
              </a:solidFill>
            </c:spPr>
          </c:dPt>
          <c:dLbls>
            <c:dLbl>
              <c:idx val="0"/>
              <c:layout>
                <c:manualLayout>
                  <c:x val="6.3350195420241562E-2"/>
                  <c:y val="-5.0875757394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7264527411650102E-2"/>
                  <c:y val="-2.7133737277054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609792"/>
        <c:axId val="142619776"/>
        <c:axId val="0"/>
      </c:bar3DChart>
      <c:catAx>
        <c:axId val="14260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2619776"/>
        <c:crosses val="autoZero"/>
        <c:auto val="1"/>
        <c:lblAlgn val="ctr"/>
        <c:lblOffset val="100"/>
        <c:noMultiLvlLbl val="0"/>
      </c:catAx>
      <c:valAx>
        <c:axId val="142619776"/>
        <c:scaling>
          <c:orientation val="minMax"/>
          <c:max val="35"/>
          <c:min val="20"/>
        </c:scaling>
        <c:delete val="1"/>
        <c:axPos val="l"/>
        <c:numFmt formatCode="General" sourceLinked="1"/>
        <c:majorTickMark val="out"/>
        <c:minorTickMark val="none"/>
        <c:tickLblPos val="none"/>
        <c:crossAx val="142609792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14580844121547873"/>
          <c:y val="2.0350302957791014E-2"/>
          <c:w val="0.7083831175690426"/>
          <c:h val="0.134653040687786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95833333333358E-2"/>
          <c:y val="6.4250000000000002E-2"/>
          <c:w val="0.90660416666666666"/>
          <c:h val="0.87150000000000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청년단원수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청년단원수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938496"/>
        <c:axId val="142940032"/>
        <c:axId val="0"/>
      </c:bar3DChart>
      <c:catAx>
        <c:axId val="142938496"/>
        <c:scaling>
          <c:orientation val="minMax"/>
        </c:scaling>
        <c:delete val="1"/>
        <c:axPos val="b"/>
        <c:majorTickMark val="out"/>
        <c:minorTickMark val="none"/>
        <c:tickLblPos val="none"/>
        <c:crossAx val="142940032"/>
        <c:crosses val="autoZero"/>
        <c:auto val="1"/>
        <c:lblAlgn val="ctr"/>
        <c:lblOffset val="100"/>
        <c:noMultiLvlLbl val="0"/>
      </c:catAx>
      <c:valAx>
        <c:axId val="14294003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93849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9332086614173222"/>
          <c:y val="4.0607775590551396E-3"/>
          <c:w val="0.74233050069266671"/>
          <c:h val="9.1878444881889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54318702534101"/>
          <c:y val="5.8560697556902297E-2"/>
          <c:w val="0.90660416666666666"/>
          <c:h val="0.87150000000000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969472"/>
        <c:axId val="142975360"/>
        <c:axId val="0"/>
      </c:bar3DChart>
      <c:catAx>
        <c:axId val="14296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2975360"/>
        <c:crosses val="autoZero"/>
        <c:auto val="1"/>
        <c:lblAlgn val="ctr"/>
        <c:lblOffset val="100"/>
        <c:noMultiLvlLbl val="0"/>
      </c:catAx>
      <c:valAx>
        <c:axId val="142975360"/>
        <c:scaling>
          <c:orientation val="minMax"/>
          <c:max val="400"/>
          <c:min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96947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19332086614173222"/>
          <c:y val="4.0607775590551396E-3"/>
          <c:w val="0.74233050069266659"/>
          <c:h val="9.18784448818898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82871133976553E-2"/>
          <c:y val="4.6468554775965065E-2"/>
          <c:w val="0.86080481798318864"/>
          <c:h val="0.83021776406395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193176066856801E-2"/>
                  <c:y val="-6.6554449924851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6850304"/>
        <c:axId val="56876032"/>
        <c:axId val="0"/>
      </c:bar3DChart>
      <c:catAx>
        <c:axId val="56850304"/>
        <c:scaling>
          <c:orientation val="minMax"/>
        </c:scaling>
        <c:delete val="1"/>
        <c:axPos val="b"/>
        <c:majorTickMark val="none"/>
        <c:minorTickMark val="none"/>
        <c:tickLblPos val="none"/>
        <c:crossAx val="56876032"/>
        <c:crosses val="autoZero"/>
        <c:auto val="1"/>
        <c:lblAlgn val="ctr"/>
        <c:lblOffset val="100"/>
        <c:noMultiLvlLbl val="0"/>
      </c:catAx>
      <c:valAx>
        <c:axId val="56876032"/>
        <c:scaling>
          <c:orientation val="minMax"/>
          <c:min val="100"/>
        </c:scaling>
        <c:delete val="1"/>
        <c:axPos val="l"/>
        <c:numFmt formatCode="General" sourceLinked="1"/>
        <c:majorTickMark val="out"/>
        <c:minorTickMark val="none"/>
        <c:tickLblPos val="none"/>
        <c:crossAx val="56850304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19"/>
          <c:w val="0.84343690104206859"/>
          <c:h val="0.708128732197429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</c:v>
                </c:pt>
                <c:pt idx="1">
                  <c:v>23</c:v>
                </c:pt>
                <c:pt idx="2">
                  <c:v>21</c:v>
                </c:pt>
                <c:pt idx="3">
                  <c:v>27</c:v>
                </c:pt>
                <c:pt idx="4">
                  <c:v>18</c:v>
                </c:pt>
                <c:pt idx="5">
                  <c:v>13</c:v>
                </c:pt>
                <c:pt idx="6">
                  <c:v>12</c:v>
                </c:pt>
                <c:pt idx="7">
                  <c:v>12</c:v>
                </c:pt>
                <c:pt idx="8">
                  <c:v>18</c:v>
                </c:pt>
                <c:pt idx="9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DBD43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28</c:v>
                </c:pt>
                <c:pt idx="1">
                  <c:v>13</c:v>
                </c:pt>
                <c:pt idx="2">
                  <c:v>24</c:v>
                </c:pt>
                <c:pt idx="3">
                  <c:v>23</c:v>
                </c:pt>
                <c:pt idx="4">
                  <c:v>23</c:v>
                </c:pt>
                <c:pt idx="5">
                  <c:v>18</c:v>
                </c:pt>
                <c:pt idx="6">
                  <c:v>15</c:v>
                </c:pt>
                <c:pt idx="7">
                  <c:v>18</c:v>
                </c:pt>
                <c:pt idx="8">
                  <c:v>23</c:v>
                </c:pt>
                <c:pt idx="9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856960"/>
        <c:axId val="142858496"/>
        <c:axId val="0"/>
      </c:bar3DChart>
      <c:catAx>
        <c:axId val="142856960"/>
        <c:scaling>
          <c:orientation val="minMax"/>
        </c:scaling>
        <c:delete val="1"/>
        <c:axPos val="b"/>
        <c:majorTickMark val="none"/>
        <c:minorTickMark val="none"/>
        <c:tickLblPos val="none"/>
        <c:crossAx val="142858496"/>
        <c:crosses val="autoZero"/>
        <c:auto val="1"/>
        <c:lblAlgn val="ctr"/>
        <c:lblOffset val="100"/>
        <c:noMultiLvlLbl val="0"/>
      </c:catAx>
      <c:valAx>
        <c:axId val="142858496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285696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24"/>
          <c:w val="0.81074891940911364"/>
          <c:h val="0.708128732197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21</c:v>
                </c:pt>
                <c:pt idx="1">
                  <c:v>11</c:v>
                </c:pt>
                <c:pt idx="2">
                  <c:v>11</c:v>
                </c:pt>
                <c:pt idx="3">
                  <c:v>4</c:v>
                </c:pt>
                <c:pt idx="4">
                  <c:v>24</c:v>
                </c:pt>
                <c:pt idx="5">
                  <c:v>11</c:v>
                </c:pt>
                <c:pt idx="6">
                  <c:v>18</c:v>
                </c:pt>
                <c:pt idx="7">
                  <c:v>18</c:v>
                </c:pt>
                <c:pt idx="8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DBD43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22</c:v>
                </c:pt>
                <c:pt idx="1">
                  <c:v>13</c:v>
                </c:pt>
                <c:pt idx="2">
                  <c:v>12</c:v>
                </c:pt>
                <c:pt idx="3">
                  <c:v>15</c:v>
                </c:pt>
                <c:pt idx="4">
                  <c:v>27</c:v>
                </c:pt>
                <c:pt idx="5">
                  <c:v>11</c:v>
                </c:pt>
                <c:pt idx="6">
                  <c:v>25</c:v>
                </c:pt>
                <c:pt idx="7">
                  <c:v>26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856256"/>
        <c:axId val="129857792"/>
        <c:axId val="0"/>
      </c:bar3DChart>
      <c:catAx>
        <c:axId val="129856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9857792"/>
        <c:crosses val="autoZero"/>
        <c:auto val="1"/>
        <c:lblAlgn val="ctr"/>
        <c:lblOffset val="100"/>
        <c:noMultiLvlLbl val="0"/>
      </c:catAx>
      <c:valAx>
        <c:axId val="129857792"/>
        <c:scaling>
          <c:orientation val="minMax"/>
          <c:max val="4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98562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27"/>
          <c:w val="0.81074891940911376"/>
          <c:h val="0.708128732197430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11</c:v>
                </c:pt>
                <c:pt idx="2">
                  <c:v>10</c:v>
                </c:pt>
                <c:pt idx="3">
                  <c:v>11</c:v>
                </c:pt>
                <c:pt idx="4">
                  <c:v>15</c:v>
                </c:pt>
                <c:pt idx="5">
                  <c:v>16</c:v>
                </c:pt>
                <c:pt idx="6">
                  <c:v>12</c:v>
                </c:pt>
                <c:pt idx="7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DBD43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14</c:v>
                </c:pt>
                <c:pt idx="1">
                  <c:v>16</c:v>
                </c:pt>
                <c:pt idx="2">
                  <c:v>12</c:v>
                </c:pt>
                <c:pt idx="3">
                  <c:v>17</c:v>
                </c:pt>
                <c:pt idx="4">
                  <c:v>23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538496"/>
        <c:axId val="146540032"/>
        <c:axId val="0"/>
      </c:bar3DChart>
      <c:catAx>
        <c:axId val="146538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6540032"/>
        <c:crosses val="autoZero"/>
        <c:auto val="1"/>
        <c:lblAlgn val="ctr"/>
        <c:lblOffset val="100"/>
        <c:noMultiLvlLbl val="0"/>
      </c:catAx>
      <c:valAx>
        <c:axId val="146540032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653849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FF"/>
              </a:solidFill>
            </c:spPr>
          </c:dPt>
          <c:dLbls>
            <c:dLbl>
              <c:idx val="0"/>
              <c:layout>
                <c:manualLayout>
                  <c:x val="2.2160400132126629E-2"/>
                  <c:y val="-5.087579632859191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dirty="0" smtClean="0"/>
                      <a:t>15.8</a:t>
                    </a:r>
                    <a:endParaRPr lang="en-US" alt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5.3106871882075982E-2"/>
                  <c:y val="-4.767632860269688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dirty="0" smtClean="0"/>
                      <a:t>19.4</a:t>
                    </a:r>
                    <a:endParaRPr lang="en-US" alt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7940480"/>
        <c:axId val="127941632"/>
        <c:axId val="0"/>
      </c:bar3DChart>
      <c:catAx>
        <c:axId val="12794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941632"/>
        <c:crosses val="autoZero"/>
        <c:auto val="1"/>
        <c:lblAlgn val="ctr"/>
        <c:lblOffset val="100"/>
        <c:noMultiLvlLbl val="0"/>
      </c:catAx>
      <c:valAx>
        <c:axId val="127941632"/>
        <c:scaling>
          <c:orientation val="minMax"/>
          <c:max val="35"/>
          <c:min val="20"/>
        </c:scaling>
        <c:delete val="1"/>
        <c:axPos val="l"/>
        <c:numFmt formatCode="General" sourceLinked="1"/>
        <c:majorTickMark val="out"/>
        <c:minorTickMark val="none"/>
        <c:tickLblPos val="none"/>
        <c:crossAx val="127940480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14580844121547873"/>
          <c:y val="2.0350302957791014E-2"/>
          <c:w val="0.7083831175690426"/>
          <c:h val="0.134653040687786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624"/>
          <c:w val="0.85024689721560165"/>
          <c:h val="0.780668287814763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375</c:v>
                </c:pt>
                <c:pt idx="1">
                  <c:v>375</c:v>
                </c:pt>
                <c:pt idx="2">
                  <c:v>417</c:v>
                </c:pt>
                <c:pt idx="3">
                  <c:v>341</c:v>
                </c:pt>
                <c:pt idx="4">
                  <c:v>435</c:v>
                </c:pt>
                <c:pt idx="5">
                  <c:v>492</c:v>
                </c:pt>
                <c:pt idx="6">
                  <c:v>444</c:v>
                </c:pt>
                <c:pt idx="7">
                  <c:v>841</c:v>
                </c:pt>
                <c:pt idx="8">
                  <c:v>354</c:v>
                </c:pt>
                <c:pt idx="9">
                  <c:v>431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422</c:v>
                </c:pt>
                <c:pt idx="1">
                  <c:v>783</c:v>
                </c:pt>
                <c:pt idx="2">
                  <c:v>383</c:v>
                </c:pt>
                <c:pt idx="3">
                  <c:v>327</c:v>
                </c:pt>
                <c:pt idx="4">
                  <c:v>414</c:v>
                </c:pt>
                <c:pt idx="5">
                  <c:v>437</c:v>
                </c:pt>
                <c:pt idx="6">
                  <c:v>456</c:v>
                </c:pt>
                <c:pt idx="7">
                  <c:v>499</c:v>
                </c:pt>
                <c:pt idx="8">
                  <c:v>286</c:v>
                </c:pt>
                <c:pt idx="9">
                  <c:v>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242624"/>
        <c:axId val="127244160"/>
        <c:axId val="0"/>
      </c:bar3DChart>
      <c:catAx>
        <c:axId val="127242624"/>
        <c:scaling>
          <c:orientation val="minMax"/>
        </c:scaling>
        <c:delete val="1"/>
        <c:axPos val="b"/>
        <c:majorTickMark val="none"/>
        <c:minorTickMark val="none"/>
        <c:tickLblPos val="none"/>
        <c:crossAx val="127244160"/>
        <c:crosses val="autoZero"/>
        <c:auto val="1"/>
        <c:lblAlgn val="ctr"/>
        <c:lblOffset val="100"/>
        <c:noMultiLvlLbl val="0"/>
      </c:catAx>
      <c:valAx>
        <c:axId val="127244160"/>
        <c:scaling>
          <c:orientation val="minMax"/>
          <c:max val="800"/>
          <c:min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7242624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305176331170175"/>
          <c:w val="0.85024689721560165"/>
          <c:h val="0.749627492370129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986</c:v>
                </c:pt>
                <c:pt idx="1">
                  <c:v>984</c:v>
                </c:pt>
                <c:pt idx="2">
                  <c:v>977</c:v>
                </c:pt>
                <c:pt idx="3">
                  <c:v>538</c:v>
                </c:pt>
                <c:pt idx="4">
                  <c:v>532</c:v>
                </c:pt>
                <c:pt idx="5">
                  <c:v>1271</c:v>
                </c:pt>
                <c:pt idx="6">
                  <c:v>448</c:v>
                </c:pt>
                <c:pt idx="7">
                  <c:v>426</c:v>
                </c:pt>
                <c:pt idx="8">
                  <c:v>546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1016</c:v>
                </c:pt>
                <c:pt idx="1">
                  <c:v>1073</c:v>
                </c:pt>
                <c:pt idx="2">
                  <c:v>1118</c:v>
                </c:pt>
                <c:pt idx="3">
                  <c:v>506</c:v>
                </c:pt>
                <c:pt idx="4">
                  <c:v>388</c:v>
                </c:pt>
                <c:pt idx="5">
                  <c:v>1390</c:v>
                </c:pt>
                <c:pt idx="6">
                  <c:v>338</c:v>
                </c:pt>
                <c:pt idx="7">
                  <c:v>337</c:v>
                </c:pt>
                <c:pt idx="8">
                  <c:v>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004480"/>
        <c:axId val="128006016"/>
        <c:axId val="0"/>
      </c:bar3DChart>
      <c:catAx>
        <c:axId val="128004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8006016"/>
        <c:crosses val="autoZero"/>
        <c:auto val="1"/>
        <c:lblAlgn val="ctr"/>
        <c:lblOffset val="100"/>
        <c:noMultiLvlLbl val="0"/>
      </c:catAx>
      <c:valAx>
        <c:axId val="128006016"/>
        <c:scaling>
          <c:orientation val="minMax"/>
          <c:max val="1400"/>
          <c:min val="2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8004480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9.2365633209213316E-2"/>
          <c:w val="0.85024689721560165"/>
          <c:h val="0.702439424293358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1775</c:v>
                </c:pt>
                <c:pt idx="1">
                  <c:v>1940</c:v>
                </c:pt>
                <c:pt idx="2">
                  <c:v>1857</c:v>
                </c:pt>
                <c:pt idx="3">
                  <c:v>1671</c:v>
                </c:pt>
                <c:pt idx="4">
                  <c:v>1815</c:v>
                </c:pt>
                <c:pt idx="5">
                  <c:v>1525</c:v>
                </c:pt>
                <c:pt idx="6">
                  <c:v>2026</c:v>
                </c:pt>
                <c:pt idx="7">
                  <c:v>2095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1551</c:v>
                </c:pt>
                <c:pt idx="1">
                  <c:v>1543</c:v>
                </c:pt>
                <c:pt idx="2">
                  <c:v>1621</c:v>
                </c:pt>
                <c:pt idx="3">
                  <c:v>1739</c:v>
                </c:pt>
                <c:pt idx="4">
                  <c:v>1363</c:v>
                </c:pt>
                <c:pt idx="5">
                  <c:v>1293</c:v>
                </c:pt>
                <c:pt idx="6">
                  <c:v>1650</c:v>
                </c:pt>
                <c:pt idx="7">
                  <c:v>1688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282304"/>
        <c:axId val="115283840"/>
        <c:axId val="0"/>
      </c:bar3DChart>
      <c:catAx>
        <c:axId val="11528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5283840"/>
        <c:crosses val="autoZero"/>
        <c:auto val="1"/>
        <c:lblAlgn val="ctr"/>
        <c:lblOffset val="100"/>
        <c:noMultiLvlLbl val="0"/>
      </c:catAx>
      <c:valAx>
        <c:axId val="115283840"/>
        <c:scaling>
          <c:orientation val="minMax"/>
          <c:max val="1700"/>
          <c:min val="1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282304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FF"/>
              </a:solidFill>
            </c:spPr>
          </c:dPt>
          <c:dLbls>
            <c:dLbl>
              <c:idx val="0"/>
              <c:layout>
                <c:manualLayout>
                  <c:x val="2.2160400132126629E-2"/>
                  <c:y val="-5.087579632859191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dirty="0" smtClean="0"/>
                      <a:t>982</a:t>
                    </a:r>
                    <a:r>
                      <a:rPr lang="ko-KR" altLang="en-US" b="1" dirty="0" smtClean="0"/>
                      <a:t>원</a:t>
                    </a:r>
                    <a:endParaRPr lang="en-US" alt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5.3106871882075982E-2"/>
                  <c:y val="-4.767632860269688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dirty="0" smtClean="0"/>
                      <a:t>856</a:t>
                    </a:r>
                    <a:r>
                      <a:rPr lang="ko-KR" altLang="en-US" b="1" dirty="0" smtClean="0"/>
                      <a:t>원</a:t>
                    </a:r>
                    <a:endParaRPr lang="en-US" alt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439488"/>
        <c:axId val="115441024"/>
        <c:axId val="0"/>
      </c:bar3DChart>
      <c:catAx>
        <c:axId val="1154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441024"/>
        <c:crosses val="autoZero"/>
        <c:auto val="1"/>
        <c:lblAlgn val="ctr"/>
        <c:lblOffset val="100"/>
        <c:noMultiLvlLbl val="0"/>
      </c:catAx>
      <c:valAx>
        <c:axId val="115441024"/>
        <c:scaling>
          <c:orientation val="minMax"/>
          <c:max val="35"/>
          <c:min val="20"/>
        </c:scaling>
        <c:delete val="1"/>
        <c:axPos val="l"/>
        <c:numFmt formatCode="General" sourceLinked="1"/>
        <c:majorTickMark val="out"/>
        <c:minorTickMark val="none"/>
        <c:tickLblPos val="none"/>
        <c:crossAx val="115439488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14580832258058077"/>
          <c:y val="0"/>
          <c:w val="0.7083831175690426"/>
          <c:h val="9.699175088364132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9622333629596771E-4"/>
          <c:w val="1"/>
          <c:h val="0.904499999999999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195613185836494E-2"/>
                  <c:y val="-1.1023080768803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3521037345057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906112"/>
        <c:axId val="144907648"/>
        <c:axId val="0"/>
      </c:bar3DChart>
      <c:catAx>
        <c:axId val="1449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907648"/>
        <c:crosses val="autoZero"/>
        <c:auto val="1"/>
        <c:lblAlgn val="ctr"/>
        <c:lblOffset val="100"/>
        <c:noMultiLvlLbl val="0"/>
      </c:catAx>
      <c:valAx>
        <c:axId val="144907648"/>
        <c:scaling>
          <c:orientation val="minMax"/>
          <c:min val="200"/>
        </c:scaling>
        <c:delete val="1"/>
        <c:axPos val="l"/>
        <c:numFmt formatCode="General" sourceLinked="1"/>
        <c:majorTickMark val="out"/>
        <c:minorTickMark val="none"/>
        <c:tickLblPos val="none"/>
        <c:crossAx val="1449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783785124965503E-2"/>
          <c:y val="9.5689063003839725E-2"/>
          <c:w val="0.73922221287282563"/>
          <c:h val="0.84331309679041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00925158795914E-2"/>
                  <c:y val="-6.4525350841776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951936"/>
        <c:axId val="132972928"/>
        <c:axId val="0"/>
      </c:bar3DChart>
      <c:catAx>
        <c:axId val="1449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2972928"/>
        <c:crosses val="autoZero"/>
        <c:auto val="1"/>
        <c:lblAlgn val="ctr"/>
        <c:lblOffset val="100"/>
        <c:noMultiLvlLbl val="0"/>
      </c:catAx>
      <c:valAx>
        <c:axId val="132972928"/>
        <c:scaling>
          <c:orientation val="minMax"/>
          <c:min val="50"/>
        </c:scaling>
        <c:delete val="1"/>
        <c:axPos val="l"/>
        <c:numFmt formatCode="General" sourceLinked="1"/>
        <c:majorTickMark val="out"/>
        <c:minorTickMark val="none"/>
        <c:tickLblPos val="none"/>
        <c:crossAx val="144951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9898843119994479E-2"/>
          <c:y val="0.14484247685216575"/>
          <c:w val="0.30943007154446339"/>
          <c:h val="0.244552265195466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588"/>
          <c:w val="0.8107489194091122"/>
          <c:h val="0.708128732197429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170</c:v>
                </c:pt>
                <c:pt idx="1">
                  <c:v>0</c:v>
                </c:pt>
                <c:pt idx="2">
                  <c:v>211</c:v>
                </c:pt>
                <c:pt idx="3">
                  <c:v>130</c:v>
                </c:pt>
                <c:pt idx="4">
                  <c:v>117</c:v>
                </c:pt>
                <c:pt idx="5">
                  <c:v>168</c:v>
                </c:pt>
                <c:pt idx="6">
                  <c:v>96</c:v>
                </c:pt>
                <c:pt idx="7">
                  <c:v>108</c:v>
                </c:pt>
                <c:pt idx="8">
                  <c:v>148</c:v>
                </c:pt>
                <c:pt idx="9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159</c:v>
                </c:pt>
                <c:pt idx="1">
                  <c:v>0</c:v>
                </c:pt>
                <c:pt idx="2">
                  <c:v>205</c:v>
                </c:pt>
                <c:pt idx="3">
                  <c:v>104</c:v>
                </c:pt>
                <c:pt idx="4">
                  <c:v>105</c:v>
                </c:pt>
                <c:pt idx="5">
                  <c:v>166</c:v>
                </c:pt>
                <c:pt idx="6">
                  <c:v>114</c:v>
                </c:pt>
                <c:pt idx="7">
                  <c:v>79</c:v>
                </c:pt>
                <c:pt idx="8">
                  <c:v>122</c:v>
                </c:pt>
                <c:pt idx="9">
                  <c:v>106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진해</c:v>
                </c:pt>
                <c:pt idx="1">
                  <c:v>덕산</c:v>
                </c:pt>
                <c:pt idx="2">
                  <c:v>진주1</c:v>
                </c:pt>
                <c:pt idx="3">
                  <c:v>진주2</c:v>
                </c:pt>
                <c:pt idx="4">
                  <c:v>진주3</c:v>
                </c:pt>
                <c:pt idx="5">
                  <c:v>통영</c:v>
                </c:pt>
                <c:pt idx="6">
                  <c:v>거제1</c:v>
                </c:pt>
                <c:pt idx="7">
                  <c:v>거제2</c:v>
                </c:pt>
                <c:pt idx="8">
                  <c:v>사천</c:v>
                </c:pt>
                <c:pt idx="9">
                  <c:v>거창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87</c:v>
                </c:pt>
                <c:pt idx="1">
                  <c:v>71</c:v>
                </c:pt>
                <c:pt idx="2">
                  <c:v>181</c:v>
                </c:pt>
                <c:pt idx="3">
                  <c:v>104</c:v>
                </c:pt>
                <c:pt idx="4">
                  <c:v>143</c:v>
                </c:pt>
                <c:pt idx="5">
                  <c:v>153</c:v>
                </c:pt>
                <c:pt idx="6">
                  <c:v>98</c:v>
                </c:pt>
                <c:pt idx="7">
                  <c:v>71</c:v>
                </c:pt>
                <c:pt idx="8">
                  <c:v>151</c:v>
                </c:pt>
                <c:pt idx="9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030272"/>
        <c:axId val="133031808"/>
        <c:axId val="0"/>
      </c:bar3DChart>
      <c:catAx>
        <c:axId val="133030272"/>
        <c:scaling>
          <c:orientation val="minMax"/>
        </c:scaling>
        <c:delete val="1"/>
        <c:axPos val="b"/>
        <c:majorTickMark val="none"/>
        <c:minorTickMark val="none"/>
        <c:tickLblPos val="none"/>
        <c:crossAx val="133031808"/>
        <c:crosses val="autoZero"/>
        <c:auto val="1"/>
        <c:lblAlgn val="ctr"/>
        <c:lblOffset val="100"/>
        <c:noMultiLvlLbl val="0"/>
      </c:catAx>
      <c:valAx>
        <c:axId val="133031808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303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62"/>
          <c:h val="8.42282480964038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594"/>
          <c:w val="0.81074891940911242"/>
          <c:h val="0.7081287321974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55</c:v>
                </c:pt>
                <c:pt idx="1">
                  <c:v>125</c:v>
                </c:pt>
                <c:pt idx="2">
                  <c:v>197</c:v>
                </c:pt>
                <c:pt idx="3">
                  <c:v>161</c:v>
                </c:pt>
                <c:pt idx="4">
                  <c:v>207</c:v>
                </c:pt>
                <c:pt idx="5">
                  <c:v>76</c:v>
                </c:pt>
                <c:pt idx="6">
                  <c:v>250</c:v>
                </c:pt>
                <c:pt idx="7">
                  <c:v>230</c:v>
                </c:pt>
                <c:pt idx="8">
                  <c:v>130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45</c:v>
                </c:pt>
                <c:pt idx="1">
                  <c:v>64</c:v>
                </c:pt>
                <c:pt idx="2">
                  <c:v>188</c:v>
                </c:pt>
                <c:pt idx="3">
                  <c:v>166</c:v>
                </c:pt>
                <c:pt idx="4">
                  <c:v>114</c:v>
                </c:pt>
                <c:pt idx="5">
                  <c:v>73</c:v>
                </c:pt>
                <c:pt idx="6">
                  <c:v>354</c:v>
                </c:pt>
                <c:pt idx="7">
                  <c:v>155</c:v>
                </c:pt>
                <c:pt idx="8">
                  <c:v>125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창원1</c:v>
                </c:pt>
                <c:pt idx="1">
                  <c:v>창원2</c:v>
                </c:pt>
                <c:pt idx="2">
                  <c:v>창원3</c:v>
                </c:pt>
                <c:pt idx="3">
                  <c:v>창원4</c:v>
                </c:pt>
                <c:pt idx="4">
                  <c:v>창원5</c:v>
                </c:pt>
                <c:pt idx="5">
                  <c:v>창원6</c:v>
                </c:pt>
                <c:pt idx="6">
                  <c:v>마산1</c:v>
                </c:pt>
                <c:pt idx="7">
                  <c:v>마산2</c:v>
                </c:pt>
                <c:pt idx="8">
                  <c:v>함안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53</c:v>
                </c:pt>
                <c:pt idx="1">
                  <c:v>107</c:v>
                </c:pt>
                <c:pt idx="2">
                  <c:v>134</c:v>
                </c:pt>
                <c:pt idx="3">
                  <c:v>168</c:v>
                </c:pt>
                <c:pt idx="4">
                  <c:v>81</c:v>
                </c:pt>
                <c:pt idx="5">
                  <c:v>76</c:v>
                </c:pt>
                <c:pt idx="6">
                  <c:v>163</c:v>
                </c:pt>
                <c:pt idx="7">
                  <c:v>198</c:v>
                </c:pt>
                <c:pt idx="8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110144"/>
        <c:axId val="145111680"/>
        <c:axId val="0"/>
      </c:bar3DChart>
      <c:catAx>
        <c:axId val="145110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5111680"/>
        <c:crosses val="autoZero"/>
        <c:auto val="1"/>
        <c:lblAlgn val="ctr"/>
        <c:lblOffset val="100"/>
        <c:noMultiLvlLbl val="0"/>
      </c:catAx>
      <c:valAx>
        <c:axId val="145111680"/>
        <c:scaling>
          <c:orientation val="minMax"/>
          <c:max val="4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511014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68"/>
          <c:h val="8.42282480964038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3256769672415"/>
          <c:y val="0.17201618408069597"/>
          <c:w val="0.81074891940911264"/>
          <c:h val="0.708128732197429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62</c:v>
                </c:pt>
                <c:pt idx="1">
                  <c:v>40</c:v>
                </c:pt>
                <c:pt idx="2">
                  <c:v>24</c:v>
                </c:pt>
                <c:pt idx="3">
                  <c:v>33</c:v>
                </c:pt>
                <c:pt idx="4">
                  <c:v>34</c:v>
                </c:pt>
                <c:pt idx="5">
                  <c:v>19</c:v>
                </c:pt>
                <c:pt idx="6">
                  <c:v>15</c:v>
                </c:pt>
                <c:pt idx="7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71</c:v>
                </c:pt>
                <c:pt idx="1">
                  <c:v>23</c:v>
                </c:pt>
                <c:pt idx="2">
                  <c:v>29</c:v>
                </c:pt>
                <c:pt idx="3">
                  <c:v>30</c:v>
                </c:pt>
                <c:pt idx="4">
                  <c:v>28</c:v>
                </c:pt>
                <c:pt idx="5">
                  <c:v>20</c:v>
                </c:pt>
                <c:pt idx="6">
                  <c:v>19</c:v>
                </c:pt>
                <c:pt idx="7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양덕1</c:v>
                </c:pt>
                <c:pt idx="1">
                  <c:v>양덕2</c:v>
                </c:pt>
                <c:pt idx="2">
                  <c:v>양덕3</c:v>
                </c:pt>
                <c:pt idx="3">
                  <c:v>구암</c:v>
                </c:pt>
                <c:pt idx="4">
                  <c:v>상남1</c:v>
                </c:pt>
                <c:pt idx="5">
                  <c:v>상남2</c:v>
                </c:pt>
                <c:pt idx="6">
                  <c:v>산호</c:v>
                </c:pt>
                <c:pt idx="7">
                  <c:v>남성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73</c:v>
                </c:pt>
                <c:pt idx="1">
                  <c:v>23</c:v>
                </c:pt>
                <c:pt idx="2">
                  <c:v>36</c:v>
                </c:pt>
                <c:pt idx="3">
                  <c:v>27</c:v>
                </c:pt>
                <c:pt idx="4">
                  <c:v>23</c:v>
                </c:pt>
                <c:pt idx="5">
                  <c:v>21</c:v>
                </c:pt>
                <c:pt idx="6">
                  <c:v>16</c:v>
                </c:pt>
                <c:pt idx="7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291136"/>
        <c:axId val="145292672"/>
        <c:axId val="0"/>
      </c:bar3DChart>
      <c:catAx>
        <c:axId val="145291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5292672"/>
        <c:crosses val="autoZero"/>
        <c:auto val="1"/>
        <c:lblAlgn val="ctr"/>
        <c:lblOffset val="100"/>
        <c:noMultiLvlLbl val="0"/>
      </c:catAx>
      <c:valAx>
        <c:axId val="14529267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529113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1835966388861763"/>
          <c:y val="4.5285433070866082E-3"/>
          <c:w val="0.35440035141725174"/>
          <c:h val="8.422824809640384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rawing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0.05556</cdr:x>
      <cdr:y>0.89155</cdr:y>
    </cdr:from>
    <cdr:to>
      <cdr:x>0.92025</cdr:x>
      <cdr:y>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016" y="3816424"/>
          <a:ext cx="2241534" cy="440727"/>
        </a:xfrm>
        <a:prstGeom xmlns:a="http://schemas.openxmlformats.org/drawingml/2006/main" prst="roundRect">
          <a:avLst>
            <a:gd name="adj" fmla="val 50000"/>
          </a:avLst>
        </a:prstGeom>
        <a:gradFill xmlns:a="http://schemas.openxmlformats.org/drawingml/2006/main" flip="none" rotWithShape="1">
          <a:gsLst>
            <a:gs pos="7000">
              <a:srgbClr val="EF7E29"/>
            </a:gs>
            <a:gs pos="76000">
              <a:srgbClr val="FFC943"/>
            </a:gs>
          </a:gsLst>
          <a:lin ang="16200000" scaled="1"/>
          <a:tileRect/>
        </a:gra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b="1" dirty="0" smtClean="0">
              <a:solidFill>
                <a:sysClr val="windowText" lastClr="000000"/>
              </a:solidFill>
            </a:rPr>
            <a:t>단원소양교육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456" cy="432059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26745E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smtClean="0">
              <a:solidFill>
                <a:schemeClr val="bg1">
                  <a:lumMod val="95000"/>
                </a:schemeClr>
              </a:solidFill>
            </a:rPr>
            <a:t>직접인도 영세자수  </a:t>
          </a:r>
          <a:r>
            <a:rPr lang="en-US" altLang="ko-KR" sz="2000" b="1" smtClean="0">
              <a:solidFill>
                <a:schemeClr val="bg1">
                  <a:lumMod val="95000"/>
                </a:schemeClr>
              </a:solidFill>
            </a:rPr>
            <a:t>(</a:t>
          </a:r>
          <a:r>
            <a:rPr lang="ko-KR" altLang="en-US" sz="2000" b="1" smtClean="0">
              <a:solidFill>
                <a:schemeClr val="bg1">
                  <a:lumMod val="95000"/>
                </a:schemeClr>
              </a:solidFill>
            </a:rPr>
            <a:t>평의회별</a:t>
          </a:r>
          <a:r>
            <a:rPr lang="en-US" altLang="ko-KR" sz="2000" b="1" smtClean="0">
              <a:solidFill>
                <a:schemeClr val="bg1">
                  <a:lumMod val="95000"/>
                </a:schemeClr>
              </a:solidFill>
            </a:rPr>
            <a:t>)</a:t>
          </a:r>
          <a:endParaRPr lang="ko-KR" altLang="en-US" sz="2000" b="1" dirty="0" smtClean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456" cy="432059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FF6600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smtClean="0">
              <a:solidFill>
                <a:schemeClr val="bg1">
                  <a:lumMod val="95000"/>
                </a:schemeClr>
              </a:solidFill>
            </a:rPr>
            <a:t>냉담교우 </a:t>
          </a: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회두</a:t>
          </a:r>
          <a:r>
            <a:rPr lang="ko-KR" altLang="en-US" sz="2000" b="1" dirty="0" smtClean="0">
              <a:solidFill>
                <a:schemeClr val="bg1">
                  <a:lumMod val="95000"/>
                </a:schemeClr>
              </a:solidFill>
            </a:rPr>
            <a:t>  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(</a:t>
          </a: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평의회별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)</a:t>
          </a:r>
          <a:endParaRPr lang="ko-KR" altLang="en-US" sz="2000" b="1" dirty="0" smtClean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0.13128</cdr:x>
      <cdr:y>0</cdr:y>
    </cdr:from>
    <cdr:to>
      <cdr:x>0.57145</cdr:x>
      <cdr:y>0.1</cdr:y>
    </cdr:to>
    <cdr:sp macro="" textlink="">
      <cdr:nvSpPr>
        <cdr:cNvPr id="3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4136" y="0"/>
          <a:ext cx="4104377" cy="432048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FF6600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smtClean="0">
              <a:solidFill>
                <a:sysClr val="window" lastClr="FFFFFF">
                  <a:lumMod val="95000"/>
                </a:sysClr>
              </a:solidFill>
            </a:rPr>
            <a:t>냉담교우 </a:t>
          </a:r>
          <a:r>
            <a:rPr lang="ko-KR" altLang="en-US" sz="2000" b="1" dirty="0" err="1" smtClean="0">
              <a:solidFill>
                <a:sysClr val="window" lastClr="FFFFFF">
                  <a:lumMod val="95000"/>
                </a:sysClr>
              </a:solidFill>
            </a:rPr>
            <a:t>회두</a:t>
          </a:r>
          <a:r>
            <a:rPr lang="ko-KR" altLang="en-US" sz="2000" b="1" dirty="0" smtClean="0">
              <a:solidFill>
                <a:sysClr val="window" lastClr="FFFFFF">
                  <a:lumMod val="95000"/>
                </a:sysClr>
              </a:solidFill>
            </a:rPr>
            <a:t>  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(</a:t>
          </a:r>
          <a:r>
            <a:rPr lang="ko-KR" altLang="en-US" sz="2000" b="1" dirty="0" err="1" smtClean="0">
              <a:solidFill>
                <a:sysClr val="window" lastClr="FFFFFF">
                  <a:lumMod val="95000"/>
                </a:sysClr>
              </a:solidFill>
            </a:rPr>
            <a:t>평의회별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)</a:t>
          </a:r>
          <a:endParaRPr lang="ko-KR" altLang="en-US" sz="2000" b="1" dirty="0" smtClean="0">
            <a:solidFill>
              <a:sysClr val="window" lastClr="FFFFFF">
                <a:lumMod val="95000"/>
              </a:sys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3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377" cy="432048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FF6600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smtClean="0">
              <a:solidFill>
                <a:sysClr val="window" lastClr="FFFFFF">
                  <a:lumMod val="95000"/>
                </a:sysClr>
              </a:solidFill>
            </a:rPr>
            <a:t>냉담교우 </a:t>
          </a:r>
          <a:r>
            <a:rPr lang="ko-KR" altLang="en-US" sz="2000" b="1" dirty="0" err="1" smtClean="0">
              <a:solidFill>
                <a:sysClr val="window" lastClr="FFFFFF">
                  <a:lumMod val="95000"/>
                </a:sysClr>
              </a:solidFill>
            </a:rPr>
            <a:t>회두</a:t>
          </a:r>
          <a:r>
            <a:rPr lang="ko-KR" altLang="en-US" sz="2000" b="1" dirty="0" smtClean="0">
              <a:solidFill>
                <a:sysClr val="window" lastClr="FFFFFF">
                  <a:lumMod val="95000"/>
                </a:sysClr>
              </a:solidFill>
            </a:rPr>
            <a:t>  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(</a:t>
          </a:r>
          <a:r>
            <a:rPr lang="ko-KR" altLang="en-US" sz="2000" b="1" dirty="0" err="1" smtClean="0">
              <a:solidFill>
                <a:sysClr val="window" lastClr="FFFFFF">
                  <a:lumMod val="95000"/>
                </a:sysClr>
              </a:solidFill>
            </a:rPr>
            <a:t>평의회별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)</a:t>
          </a:r>
          <a:endParaRPr lang="ko-KR" altLang="en-US" sz="2000" b="1" dirty="0" smtClean="0">
            <a:solidFill>
              <a:sysClr val="window" lastClr="FFFFFF">
                <a:lumMod val="95000"/>
              </a:sysClr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456" cy="432059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dirty="0" smtClean="0">
              <a:solidFill>
                <a:schemeClr val="bg1">
                  <a:lumMod val="95000"/>
                </a:schemeClr>
              </a:solidFill>
            </a:rPr>
            <a:t>행동단원 입</a:t>
          </a:r>
          <a:r>
            <a:rPr lang="ko-KR" altLang="en-US" sz="2000" b="1" dirty="0">
              <a:solidFill>
                <a:schemeClr val="bg1">
                  <a:lumMod val="95000"/>
                </a:schemeClr>
              </a:solidFill>
            </a:rPr>
            <a:t>단</a:t>
          </a:r>
          <a:r>
            <a:rPr lang="ko-KR" altLang="en-US" sz="20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(</a:t>
          </a: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평의회별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)</a:t>
          </a:r>
          <a:endParaRPr lang="ko-KR" altLang="en-US" sz="2000" b="1" dirty="0" smtClean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0.13128</cdr:x>
      <cdr:y>0</cdr:y>
    </cdr:from>
    <cdr:to>
      <cdr:x>0.57145</cdr:x>
      <cdr:y>0.1</cdr:y>
    </cdr:to>
    <cdr:sp macro="" textlink="">
      <cdr:nvSpPr>
        <cdr:cNvPr id="3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4136" y="0"/>
          <a:ext cx="4104377" cy="432048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dirty="0" smtClean="0">
              <a:solidFill>
                <a:sysClr val="window" lastClr="FFFFFF">
                  <a:lumMod val="95000"/>
                </a:sysClr>
              </a:solidFill>
            </a:rPr>
            <a:t>행동단원 </a:t>
          </a:r>
          <a:r>
            <a:rPr lang="ko-KR" altLang="en-US" sz="2000" b="1" dirty="0">
              <a:solidFill>
                <a:schemeClr val="bg1">
                  <a:lumMod val="95000"/>
                </a:schemeClr>
              </a:solidFill>
            </a:rPr>
            <a:t>입단</a:t>
          </a:r>
          <a:r>
            <a:rPr lang="ko-KR" altLang="en-US" sz="2000" b="1" dirty="0" smtClean="0">
              <a:solidFill>
                <a:sysClr val="window" lastClr="FFFFFF">
                  <a:lumMod val="95000"/>
                </a:sysClr>
              </a:solidFill>
            </a:rPr>
            <a:t>  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(</a:t>
          </a:r>
          <a:r>
            <a:rPr lang="ko-KR" altLang="en-US" sz="2000" b="1" dirty="0" err="1" smtClean="0">
              <a:solidFill>
                <a:sysClr val="window" lastClr="FFFFFF">
                  <a:lumMod val="95000"/>
                </a:sysClr>
              </a:solidFill>
            </a:rPr>
            <a:t>평의회별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)</a:t>
          </a:r>
          <a:endParaRPr lang="ko-KR" altLang="en-US" sz="2000" b="1" dirty="0" smtClean="0">
            <a:solidFill>
              <a:sysClr val="window" lastClr="FFFFFF">
                <a:lumMod val="95000"/>
              </a:sysClr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3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377" cy="432048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dirty="0" smtClean="0">
              <a:solidFill>
                <a:sysClr val="window" lastClr="FFFFFF">
                  <a:lumMod val="95000"/>
                </a:sysClr>
              </a:solidFill>
            </a:rPr>
            <a:t>행동단원 </a:t>
          </a:r>
          <a:r>
            <a:rPr lang="ko-KR" altLang="en-US" sz="2000" b="1" dirty="0">
              <a:solidFill>
                <a:schemeClr val="bg1">
                  <a:lumMod val="95000"/>
                </a:schemeClr>
              </a:solidFill>
            </a:rPr>
            <a:t>입단</a:t>
          </a:r>
          <a:r>
            <a:rPr lang="ko-KR" altLang="en-US" sz="2000" b="1" dirty="0" smtClean="0">
              <a:solidFill>
                <a:sysClr val="window" lastClr="FFFFFF">
                  <a:lumMod val="95000"/>
                </a:sysClr>
              </a:solidFill>
            </a:rPr>
            <a:t>  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(</a:t>
          </a:r>
          <a:r>
            <a:rPr lang="ko-KR" altLang="en-US" sz="2000" b="1" dirty="0" err="1" smtClean="0">
              <a:solidFill>
                <a:sysClr val="window" lastClr="FFFFFF">
                  <a:lumMod val="95000"/>
                </a:sysClr>
              </a:solidFill>
            </a:rPr>
            <a:t>평의회별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)</a:t>
          </a:r>
          <a:endParaRPr lang="ko-KR" altLang="en-US" sz="2000" b="1" dirty="0" smtClean="0">
            <a:solidFill>
              <a:sysClr val="window" lastClr="FFFFFF">
                <a:lumMod val="95000"/>
              </a:sysClr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456" cy="432059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9966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dirty="0" smtClean="0">
              <a:solidFill>
                <a:schemeClr val="bg1">
                  <a:lumMod val="95000"/>
                </a:schemeClr>
              </a:solidFill>
            </a:rPr>
            <a:t>협조 단원 </a:t>
          </a:r>
          <a:r>
            <a:rPr lang="ko-KR" altLang="en-US" sz="2000" b="1" dirty="0">
              <a:solidFill>
                <a:schemeClr val="bg1">
                  <a:lumMod val="95000"/>
                </a:schemeClr>
              </a:solidFill>
            </a:rPr>
            <a:t>입단 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(</a:t>
          </a: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평의회별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)</a:t>
          </a:r>
          <a:endParaRPr lang="ko-KR" altLang="en-US" sz="2000" b="1" dirty="0" smtClean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0.13128</cdr:x>
      <cdr:y>0</cdr:y>
    </cdr:from>
    <cdr:to>
      <cdr:x>0.57145</cdr:x>
      <cdr:y>0.1</cdr:y>
    </cdr:to>
    <cdr:sp macro="" textlink="">
      <cdr:nvSpPr>
        <cdr:cNvPr id="3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4136" y="0"/>
          <a:ext cx="4104377" cy="432048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9966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dirty="0" smtClean="0">
              <a:solidFill>
                <a:sysClr val="window" lastClr="FFFFFF">
                  <a:lumMod val="95000"/>
                </a:sysClr>
              </a:solidFill>
            </a:rPr>
            <a:t>협조단원 </a:t>
          </a:r>
          <a:r>
            <a:rPr lang="ko-KR" altLang="en-US" sz="2000" b="1" dirty="0">
              <a:solidFill>
                <a:schemeClr val="bg1">
                  <a:lumMod val="95000"/>
                </a:schemeClr>
              </a:solidFill>
            </a:rPr>
            <a:t>입단</a:t>
          </a:r>
          <a:r>
            <a:rPr lang="ko-KR" altLang="en-US" sz="2000" b="1" dirty="0" smtClean="0">
              <a:solidFill>
                <a:sysClr val="window" lastClr="FFFFFF">
                  <a:lumMod val="95000"/>
                </a:sysClr>
              </a:solidFill>
            </a:rPr>
            <a:t>  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(</a:t>
          </a:r>
          <a:r>
            <a:rPr lang="ko-KR" altLang="en-US" sz="2000" b="1" dirty="0" err="1" smtClean="0">
              <a:solidFill>
                <a:sysClr val="window" lastClr="FFFFFF">
                  <a:lumMod val="95000"/>
                </a:sysClr>
              </a:solidFill>
            </a:rPr>
            <a:t>평의회별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)</a:t>
          </a:r>
          <a:endParaRPr lang="ko-KR" altLang="en-US" sz="2000" b="1" dirty="0" smtClean="0">
            <a:solidFill>
              <a:sysClr val="window" lastClr="FFFFFF">
                <a:lumMod val="95000"/>
              </a:sysClr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3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377" cy="432048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9966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dirty="0" smtClean="0">
              <a:solidFill>
                <a:sysClr val="window" lastClr="FFFFFF">
                  <a:lumMod val="95000"/>
                </a:sysClr>
              </a:solidFill>
            </a:rPr>
            <a:t>협조단원 </a:t>
          </a:r>
          <a:r>
            <a:rPr lang="ko-KR" altLang="en-US" sz="2000" b="1" dirty="0">
              <a:solidFill>
                <a:schemeClr val="bg1">
                  <a:lumMod val="95000"/>
                </a:schemeClr>
              </a:solidFill>
            </a:rPr>
            <a:t>입단</a:t>
          </a:r>
          <a:r>
            <a:rPr lang="ko-KR" altLang="en-US" sz="2000" b="1" dirty="0" smtClean="0">
              <a:solidFill>
                <a:sysClr val="window" lastClr="FFFFFF">
                  <a:lumMod val="95000"/>
                </a:sysClr>
              </a:solidFill>
            </a:rPr>
            <a:t>  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(</a:t>
          </a:r>
          <a:r>
            <a:rPr lang="ko-KR" altLang="en-US" sz="2000" b="1" dirty="0" err="1" smtClean="0">
              <a:solidFill>
                <a:sysClr val="window" lastClr="FFFFFF">
                  <a:lumMod val="95000"/>
                </a:sysClr>
              </a:solidFill>
            </a:rPr>
            <a:t>평의회별</a:t>
          </a:r>
          <a:r>
            <a:rPr lang="en-US" altLang="ko-KR" sz="2000" b="1" dirty="0" smtClean="0">
              <a:solidFill>
                <a:sysClr val="window" lastClr="FFFFFF">
                  <a:lumMod val="95000"/>
                </a:sysClr>
              </a:solidFill>
            </a:rPr>
            <a:t>)</a:t>
          </a:r>
          <a:endParaRPr lang="ko-KR" altLang="en-US" sz="2000" b="1" dirty="0" smtClean="0">
            <a:solidFill>
              <a:sysClr val="window" lastClr="FFFFFF">
                <a:lumMod val="95000"/>
              </a:sys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0.10256</cdr:x>
      <cdr:y>0.86154</cdr:y>
    </cdr:from>
    <cdr:to>
      <cdr:x>0.88034</cdr:x>
      <cdr:y>0.95385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8032" y="4032448"/>
          <a:ext cx="2184242" cy="432048"/>
        </a:xfrm>
        <a:prstGeom xmlns:a="http://schemas.openxmlformats.org/drawingml/2006/main" prst="roundRect">
          <a:avLst>
            <a:gd name="adj" fmla="val 50000"/>
          </a:avLst>
        </a:prstGeom>
        <a:gradFill xmlns:a="http://schemas.openxmlformats.org/drawingml/2006/main" flip="none" rotWithShape="1">
          <a:gsLst>
            <a:gs pos="7000">
              <a:srgbClr val="EF7E29"/>
            </a:gs>
            <a:gs pos="76000">
              <a:srgbClr val="FFC943"/>
            </a:gs>
          </a:gsLst>
          <a:lin ang="16200000" scaled="1"/>
          <a:tileRect/>
        </a:gra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b="1" dirty="0" smtClean="0">
              <a:solidFill>
                <a:sysClr val="windowText" lastClr="000000"/>
              </a:solidFill>
            </a:rPr>
            <a:t>노년단원교육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0.12677</cdr:x>
      <cdr:y>0.89841</cdr:y>
    </cdr:from>
    <cdr:to>
      <cdr:x>0.82403</cdr:x>
      <cdr:y>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048" y="3312368"/>
          <a:ext cx="2376285" cy="373087"/>
        </a:xfrm>
        <a:prstGeom xmlns:a="http://schemas.openxmlformats.org/drawingml/2006/main" prst="roundRect">
          <a:avLst>
            <a:gd name="adj" fmla="val 50000"/>
          </a:avLst>
        </a:prstGeom>
        <a:gradFill xmlns:a="http://schemas.openxmlformats.org/drawingml/2006/main" flip="none" rotWithShape="1">
          <a:gsLst>
            <a:gs pos="7000">
              <a:srgbClr val="EF7E29"/>
            </a:gs>
            <a:gs pos="76000">
              <a:srgbClr val="FFC943"/>
            </a:gs>
          </a:gsLst>
          <a:lin ang="16200000" scaled="1"/>
          <a:tileRect/>
        </a:gra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1800" b="1" dirty="0" smtClean="0">
              <a:solidFill>
                <a:sysClr val="windowText" lastClr="000000"/>
              </a:solidFill>
            </a:rPr>
            <a:t>청년 </a:t>
          </a:r>
          <a:r>
            <a:rPr lang="ko-KR" altLang="en-US" sz="1800" b="1" dirty="0" err="1" smtClean="0">
              <a:solidFill>
                <a:sysClr val="windowText" lastClr="000000"/>
              </a:solidFill>
            </a:rPr>
            <a:t>쁘레시디움</a:t>
          </a:r>
          <a:r>
            <a:rPr lang="ko-KR" altLang="en-US" sz="1800" b="1" dirty="0" smtClean="0">
              <a:solidFill>
                <a:sysClr val="windowText" lastClr="000000"/>
              </a:solidFill>
            </a:rPr>
            <a:t> 수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0.16903</cdr:x>
      <cdr:y>0.89841</cdr:y>
    </cdr:from>
    <cdr:to>
      <cdr:x>0.86629</cdr:x>
      <cdr:y>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6064" y="4248472"/>
          <a:ext cx="2376285" cy="475502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1800" b="1" dirty="0" smtClean="0">
              <a:solidFill>
                <a:sysClr val="windowText" lastClr="000000"/>
              </a:solidFill>
            </a:rPr>
            <a:t>소년 </a:t>
          </a:r>
          <a:r>
            <a:rPr lang="ko-KR" altLang="en-US" sz="1800" b="1" dirty="0" err="1" smtClean="0">
              <a:solidFill>
                <a:sysClr val="windowText" lastClr="000000"/>
              </a:solidFill>
            </a:rPr>
            <a:t>쁘레시디움</a:t>
          </a:r>
          <a:r>
            <a:rPr lang="ko-KR" altLang="en-US" sz="1800" b="1" dirty="0" smtClean="0">
              <a:solidFill>
                <a:sysClr val="windowText" lastClr="000000"/>
              </a:solidFill>
            </a:rPr>
            <a:t> 수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0.12677</cdr:x>
      <cdr:y>0.89841</cdr:y>
    </cdr:from>
    <cdr:to>
      <cdr:x>0.82403</cdr:x>
      <cdr:y>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048" y="3312368"/>
          <a:ext cx="2376285" cy="373087"/>
        </a:xfrm>
        <a:prstGeom xmlns:a="http://schemas.openxmlformats.org/drawingml/2006/main" prst="roundRect">
          <a:avLst>
            <a:gd name="adj" fmla="val 50000"/>
          </a:avLst>
        </a:prstGeom>
        <a:gradFill xmlns:a="http://schemas.openxmlformats.org/drawingml/2006/main" flip="none" rotWithShape="1">
          <a:gsLst>
            <a:gs pos="7000">
              <a:srgbClr val="EF7E29"/>
            </a:gs>
            <a:gs pos="76000">
              <a:srgbClr val="FFC943"/>
            </a:gs>
          </a:gsLst>
          <a:lin ang="16200000" scaled="1"/>
          <a:tileRect/>
        </a:gra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1800" b="1" dirty="0" smtClean="0">
              <a:solidFill>
                <a:sysClr val="windowText" lastClr="000000"/>
              </a:solidFill>
            </a:rPr>
            <a:t>청년 </a:t>
          </a:r>
          <a:r>
            <a:rPr lang="ko-KR" altLang="en-US" sz="1800" b="1" dirty="0" err="1" smtClean="0">
              <a:solidFill>
                <a:sysClr val="windowText" lastClr="000000"/>
              </a:solidFill>
            </a:rPr>
            <a:t>쁘레시디움</a:t>
          </a:r>
          <a:r>
            <a:rPr lang="ko-KR" altLang="en-US" sz="1800" b="1" dirty="0" smtClean="0">
              <a:solidFill>
                <a:sysClr val="windowText" lastClr="000000"/>
              </a:solidFill>
            </a:rPr>
            <a:t> 수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0.16903</cdr:x>
      <cdr:y>0.89841</cdr:y>
    </cdr:from>
    <cdr:to>
      <cdr:x>0.86629</cdr:x>
      <cdr:y>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6064" y="4248472"/>
          <a:ext cx="2376285" cy="475502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1800" b="1" dirty="0" smtClean="0">
              <a:solidFill>
                <a:sysClr val="windowText" lastClr="000000"/>
              </a:solidFill>
            </a:rPr>
            <a:t>소년 </a:t>
          </a:r>
          <a:r>
            <a:rPr lang="ko-KR" altLang="en-US" sz="1800" b="1" dirty="0" err="1" smtClean="0">
              <a:solidFill>
                <a:sysClr val="windowText" lastClr="000000"/>
              </a:solidFill>
            </a:rPr>
            <a:t>쁘레시디움</a:t>
          </a:r>
          <a:r>
            <a:rPr lang="ko-KR" altLang="en-US" sz="1800" b="1" dirty="0" smtClean="0">
              <a:solidFill>
                <a:sysClr val="windowText" lastClr="000000"/>
              </a:solidFill>
            </a:rPr>
            <a:t> 수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0.67043</cdr:x>
      <cdr:y>0.15327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68152" y="0"/>
          <a:ext cx="4883319" cy="640135"/>
        </a:xfrm>
        <a:prstGeom xmlns:a="http://schemas.openxmlformats.org/drawingml/2006/main" prst="rect">
          <a:avLst/>
        </a:prstGeom>
      </cdr:spPr>
    </cdr:pic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0.139</cdr:x>
      <cdr:y>0.00699</cdr:y>
    </cdr:from>
    <cdr:to>
      <cdr:x>0.66271</cdr:x>
      <cdr:y>0.16862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96144" y="27682"/>
          <a:ext cx="4883319" cy="640135"/>
        </a:xfrm>
        <a:prstGeom xmlns:a="http://schemas.openxmlformats.org/drawingml/2006/main" prst="rect">
          <a:avLst/>
        </a:prstGeom>
      </cdr:spPr>
    </cdr:pic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0.80313</cdr:x>
      <cdr:y>0.03226</cdr:y>
    </cdr:from>
    <cdr:to>
      <cdr:x>0.9653</cdr:x>
      <cdr:y>0.30645</cdr:y>
    </cdr:to>
    <cdr:pic>
      <cdr:nvPicPr>
        <cdr:cNvPr id="2" name="그림 1" descr="0004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l="2597" t="66493" r="42078"/>
        <a:stretch xmlns:a="http://schemas.openxmlformats.org/drawingml/2006/main">
          <a:fillRect/>
        </a:stretch>
      </cdr:blipFill>
      <cdr:spPr>
        <a:xfrm xmlns:a="http://schemas.openxmlformats.org/drawingml/2006/main">
          <a:off x="7488832" y="144016"/>
          <a:ext cx="1512168" cy="122413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0.05714</cdr:x>
      <cdr:y>0.875</cdr:y>
    </cdr:from>
    <cdr:to>
      <cdr:x>0.97143</cdr:x>
      <cdr:y>0.97063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008" y="4032448"/>
          <a:ext cx="2304263" cy="440712"/>
        </a:xfrm>
        <a:prstGeom xmlns:a="http://schemas.openxmlformats.org/drawingml/2006/main" prst="roundRect">
          <a:avLst>
            <a:gd name="adj" fmla="val 50000"/>
          </a:avLst>
        </a:prstGeom>
        <a:gradFill xmlns:a="http://schemas.openxmlformats.org/drawingml/2006/main" flip="none" rotWithShape="1">
          <a:gsLst>
            <a:gs pos="7000">
              <a:srgbClr val="EF7E29"/>
            </a:gs>
            <a:gs pos="76000">
              <a:srgbClr val="FFC943"/>
            </a:gs>
          </a:gsLst>
          <a:lin ang="16200000" scaled="1"/>
          <a:tileRect/>
        </a:gra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en-US" altLang="ko-KR" b="1" smtClean="0">
              <a:solidFill>
                <a:sysClr val="windowText" lastClr="000000"/>
              </a:solidFill>
            </a:rPr>
            <a:t>1</a:t>
          </a:r>
          <a:r>
            <a:rPr lang="ko-KR" altLang="en-US" b="1" dirty="0" smtClean="0">
              <a:solidFill>
                <a:sysClr val="windowText" lastClr="000000"/>
              </a:solidFill>
            </a:rPr>
            <a:t>단계순회기사교육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0.0971</cdr:x>
      <cdr:y>0.90244</cdr:y>
    </cdr:from>
    <cdr:to>
      <cdr:x>0.73797</cdr:x>
      <cdr:y>0.98297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040" y="5328592"/>
          <a:ext cx="2376264" cy="475522"/>
        </a:xfrm>
        <a:prstGeom xmlns:a="http://schemas.openxmlformats.org/drawingml/2006/main" prst="roundRect">
          <a:avLst>
            <a:gd name="adj" fmla="val 50000"/>
          </a:avLst>
        </a:prstGeom>
        <a:gradFill xmlns:a="http://schemas.openxmlformats.org/drawingml/2006/main" flip="none" rotWithShape="1">
          <a:gsLst>
            <a:gs pos="7000">
              <a:srgbClr val="EF7E29"/>
            </a:gs>
            <a:gs pos="76000">
              <a:srgbClr val="FFC943"/>
            </a:gs>
          </a:gsLst>
          <a:lin ang="16200000" scaled="1"/>
          <a:tileRect/>
        </a:gra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1800" b="1" dirty="0" smtClean="0">
              <a:solidFill>
                <a:sysClr val="windowText" lastClr="000000"/>
              </a:solidFill>
            </a:rPr>
            <a:t>평의회</a:t>
          </a:r>
          <a:r>
            <a:rPr lang="en-US" altLang="ko-KR" sz="1800" b="1" dirty="0" smtClean="0">
              <a:solidFill>
                <a:sysClr val="windowText" lastClr="000000"/>
              </a:solidFill>
            </a:rPr>
            <a:t>4</a:t>
          </a:r>
          <a:r>
            <a:rPr lang="ko-KR" altLang="en-US" sz="1800" b="1" dirty="0" smtClean="0">
              <a:solidFill>
                <a:sysClr val="windowText" lastClr="000000"/>
              </a:solidFill>
            </a:rPr>
            <a:t>간부교육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456" cy="432059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교리반</a:t>
          </a:r>
          <a:r>
            <a:rPr lang="ko-KR" altLang="en-US" sz="2000" b="1" dirty="0" smtClean="0">
              <a:solidFill>
                <a:schemeClr val="bg1">
                  <a:lumMod val="95000"/>
                </a:schemeClr>
              </a:solidFill>
            </a:rPr>
            <a:t> 인도자수  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(</a:t>
          </a: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평의회별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)</a:t>
          </a:r>
          <a:endParaRPr lang="ko-KR" altLang="en-US" sz="2000" b="1" dirty="0" smtClean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456" cy="432059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교리반</a:t>
          </a:r>
          <a:r>
            <a:rPr lang="ko-KR" altLang="en-US" sz="2000" b="1" dirty="0" smtClean="0">
              <a:solidFill>
                <a:schemeClr val="bg1">
                  <a:lumMod val="95000"/>
                </a:schemeClr>
              </a:solidFill>
            </a:rPr>
            <a:t> 인도자수  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(</a:t>
          </a: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평의회별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)</a:t>
          </a:r>
          <a:endParaRPr lang="ko-KR" altLang="en-US" sz="2000" b="1" dirty="0" smtClean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456" cy="432059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교리반</a:t>
          </a:r>
          <a:r>
            <a:rPr lang="ko-KR" altLang="en-US" sz="2000" b="1" dirty="0" smtClean="0">
              <a:solidFill>
                <a:schemeClr val="bg1">
                  <a:lumMod val="95000"/>
                </a:schemeClr>
              </a:solidFill>
            </a:rPr>
            <a:t> 인도자수  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(</a:t>
          </a: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평의회별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)</a:t>
          </a:r>
          <a:endParaRPr lang="ko-KR" altLang="en-US" sz="2000" b="1" dirty="0" smtClean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456" cy="432059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26745E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dirty="0" smtClean="0">
              <a:solidFill>
                <a:schemeClr val="bg1">
                  <a:lumMod val="95000"/>
                </a:schemeClr>
              </a:solidFill>
            </a:rPr>
            <a:t>직접인도 영세자수  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(</a:t>
          </a:r>
          <a:r>
            <a:rPr lang="ko-KR" altLang="en-US" sz="2000" b="1" dirty="0" err="1" smtClean="0">
              <a:solidFill>
                <a:schemeClr val="bg1">
                  <a:lumMod val="95000"/>
                </a:schemeClr>
              </a:solidFill>
            </a:rPr>
            <a:t>평의회별</a:t>
          </a:r>
          <a:r>
            <a:rPr lang="en-US" altLang="ko-KR" sz="2000" b="1" dirty="0" smtClean="0">
              <a:solidFill>
                <a:schemeClr val="bg1">
                  <a:lumMod val="95000"/>
                </a:schemeClr>
              </a:solidFill>
            </a:rPr>
            <a:t>)</a:t>
          </a:r>
          <a:endParaRPr lang="ko-KR" altLang="en-US" sz="2000" b="1" dirty="0" smtClean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0.14673</cdr:x>
      <cdr:y>0</cdr:y>
    </cdr:from>
    <cdr:to>
      <cdr:x>0.5869</cdr:x>
      <cdr:y>0.1</cdr:y>
    </cdr:to>
    <cdr:sp macro="" textlink="">
      <cdr:nvSpPr>
        <cdr:cNvPr id="2" name="AutoShape 7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0"/>
          <a:ext cx="4104456" cy="432059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26745E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ko-KR" altLang="en-US" sz="2000" b="1" smtClean="0">
              <a:solidFill>
                <a:schemeClr val="bg1">
                  <a:lumMod val="95000"/>
                </a:schemeClr>
              </a:solidFill>
            </a:rPr>
            <a:t>직접인도 영세자수  </a:t>
          </a:r>
          <a:r>
            <a:rPr lang="en-US" altLang="ko-KR" sz="2000" b="1" smtClean="0">
              <a:solidFill>
                <a:schemeClr val="bg1">
                  <a:lumMod val="95000"/>
                </a:schemeClr>
              </a:solidFill>
            </a:rPr>
            <a:t>(</a:t>
          </a:r>
          <a:r>
            <a:rPr lang="ko-KR" altLang="en-US" sz="2000" b="1" smtClean="0">
              <a:solidFill>
                <a:schemeClr val="bg1">
                  <a:lumMod val="95000"/>
                </a:schemeClr>
              </a:solidFill>
            </a:rPr>
            <a:t>평의회별</a:t>
          </a:r>
          <a:r>
            <a:rPr lang="en-US" altLang="ko-KR" sz="2000" b="1" smtClean="0">
              <a:solidFill>
                <a:schemeClr val="bg1">
                  <a:lumMod val="95000"/>
                </a:schemeClr>
              </a:solidFill>
            </a:rPr>
            <a:t>)</a:t>
          </a:r>
          <a:endParaRPr lang="ko-KR" altLang="en-US" sz="2000" b="1" dirty="0" smtClean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124EA-F259-48A9-A320-A30FA307F18E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EFF5-99C7-4C8D-84FF-5CD83BB870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747E-9928-4284-9338-A36D1C19AA00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93D6-B2DD-42E4-941A-0EE06B79F6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245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744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920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106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302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295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315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892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989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0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4CA-DE56-497F-8B4E-2B932CB2FDAD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EA7D-C57E-4252-8901-EE6D0C17CD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787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357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072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398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901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79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529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198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9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4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355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587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337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570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739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787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11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283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99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092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291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133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521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722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70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680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187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088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723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455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2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12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9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300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992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659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054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336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444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521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188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3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288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493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445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022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361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3822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8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195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392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27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1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396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6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238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123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569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583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726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694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1186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704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61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868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749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685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3618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290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673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524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78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472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455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4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0551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428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244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9586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65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6101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1481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552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3914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542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90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708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466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4116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980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5354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100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852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7330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5424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991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A220-0B66-4770-881C-5032B44F79CE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C15F-6440-41F3-8C63-4A1C4663B9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214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634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630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4391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9639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99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5681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604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613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193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62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432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7574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4041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1569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9350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845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240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190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6135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7127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38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8792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435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36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8779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3733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85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616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9042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7828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8968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50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2691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691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206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0240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4811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4147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4843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013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1349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1903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4559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4278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3627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3894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7823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8011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0282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6953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0342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486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4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7722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1893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3782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7614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4248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4982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2982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18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9516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2624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1812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7300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353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1394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9188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3444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1130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8165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8453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0906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32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4414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6725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0124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5155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5627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3039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6300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8479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7796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074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76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9942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9323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6305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6015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7934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7102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9028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2476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926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4020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70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6335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5600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0351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0669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0897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417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2389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3472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988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1577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3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8936-B640-49E8-8EE2-261488981EFD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175C-72B1-4DBB-9E4A-F0E68AB024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2006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3246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9912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6001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394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3622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449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9493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682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9860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65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397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5841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4901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286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5189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5957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6037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9904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6755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9814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16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6355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802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666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291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8554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0347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6604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0044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47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648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75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6824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3403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676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4225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3425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7359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4954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7332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2869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4578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8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7610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9571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7382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4162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0207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5170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4903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5951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7467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4519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5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3367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868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3203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4772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7092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7375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6133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9285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7924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5316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19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389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1097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6730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1339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9994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8301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7956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4174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1830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2541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13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8325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2615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481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1432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7183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809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776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0037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0023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0364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4856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7327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7586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1047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87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0169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7176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9081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2061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5302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3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9903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9574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6218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3931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5232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9434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9606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6160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787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913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B765-B228-44F2-B9B6-376A3E315412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9CCA-9649-4BE8-8637-C6C56DA570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8853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9068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3229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00006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1009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6136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2374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9193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574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8714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93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4967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6486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6804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93851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2420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3633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8627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9627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5956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4167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47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1935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434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6054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6806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7595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879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4037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4091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1255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3518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7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62930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0099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4236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6289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95994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9141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6396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3379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9142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8504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76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8793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8920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6197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3292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8613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88697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84802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3283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9775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69107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51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8866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2171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99919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8942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496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9280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9355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2066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37040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3099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43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62862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95698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5104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6226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04709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8896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3065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4791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948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42367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48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879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5767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54231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2661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690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35812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0138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1420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28353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4372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39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65153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5575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10727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16848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73830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6159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4815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13069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0942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72887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20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75541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0237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0602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5221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98897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732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05353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11501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82600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52951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1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045E-A4E6-4D5A-80EB-004C4B3CD5B5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B361-D9F7-45CD-88C7-E755EE3DAA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76160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9956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25864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8422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8792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4733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83081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09622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1233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1150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65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6104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5288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69040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99475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99413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322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85787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58842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45675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4537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03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63071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89752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9450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721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7909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46639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037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696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2789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27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20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16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60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98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999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06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9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0312-B11C-45AC-BBF4-6CCC5D95C352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7BAA-3FBB-49A1-ACAA-32C501EE6A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412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60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88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492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659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8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327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2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9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8FB6-775E-49F4-9089-D63E66E14ABB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47BB-8902-4499-A882-E09A2A5A05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9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26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424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36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069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710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29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405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6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1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702B-5881-4BEF-81C5-C51ADA4DAAD5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CD0D-657B-49E7-AC05-D68C40A82A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257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234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86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08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852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103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730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779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3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74C4-7A86-46C2-A025-AC2C095145AF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AFE7-3E27-48B6-ADF0-591E15E5FB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821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275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893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298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28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952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872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387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93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53F-90B1-49CC-A98B-BEA549C44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1E29-BF99-4022-B226-6D2D644184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6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FFCAC5-8061-463A-B280-853CC2E5E796}" type="datetimeFigureOut">
              <a:rPr lang="ko-KR" altLang="en-US"/>
              <a:pPr>
                <a:defRPr/>
              </a:pPr>
              <a:t>2018-01-04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330230-1B11-4DDC-A5CF-7F7B9F3169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28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16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16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0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7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8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5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9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68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08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1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85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98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62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97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10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5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0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6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5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5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2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25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8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2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74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2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4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66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91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21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83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5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4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16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23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5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85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C553F-90B1-49CC-A98B-BEA549C44A7D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2018-01-04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31E29-BF99-4022-B226-6D2D6441847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40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7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8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9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0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5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7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9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0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5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8.xml"/><Relationship Id="rId4" Type="http://schemas.openxmlformats.org/officeDocument/2006/relationships/chart" Target="../charts/chart4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9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z161051i\Desktop\Legio60주년 (100)-0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" y="-99391"/>
            <a:ext cx="9140857" cy="69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699569" y="2588711"/>
            <a:ext cx="4464719" cy="1200329"/>
          </a:xfrm>
          <a:prstGeom prst="rect">
            <a:avLst/>
          </a:prstGeom>
          <a:solidFill>
            <a:schemeClr val="bg1">
              <a:alpha val="5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7200" dirty="0" smtClean="0">
                <a:solidFill>
                  <a:srgbClr val="0033CC"/>
                </a:solidFill>
                <a:latin typeface="MD솔체" pitchFamily="18" charset="-127"/>
                <a:ea typeface="MD솔체" pitchFamily="18" charset="-127"/>
              </a:rPr>
              <a:t>활동 계획</a:t>
            </a:r>
            <a:endParaRPr lang="ko-KR" altLang="en-US" sz="7200" dirty="0">
              <a:solidFill>
                <a:srgbClr val="0033CC"/>
              </a:solidFill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6" name="이등변 삼각형 5"/>
          <p:cNvSpPr/>
          <p:nvPr/>
        </p:nvSpPr>
        <p:spPr>
          <a:xfrm rot="16200000" flipH="1">
            <a:off x="7810500" y="5519738"/>
            <a:ext cx="1263650" cy="140335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b="0"/>
          </a:p>
        </p:txBody>
      </p:sp>
      <p:sp>
        <p:nvSpPr>
          <p:cNvPr id="7" name="이등변 삼각형 6"/>
          <p:cNvSpPr>
            <a:spLocks noChangeArrowheads="1"/>
          </p:cNvSpPr>
          <p:nvPr/>
        </p:nvSpPr>
        <p:spPr bwMode="auto">
          <a:xfrm rot="5400000" flipH="1">
            <a:off x="2022475" y="-2049858"/>
            <a:ext cx="1319213" cy="5364163"/>
          </a:xfrm>
          <a:prstGeom prst="triangle">
            <a:avLst>
              <a:gd name="adj" fmla="val 100000"/>
            </a:avLst>
          </a:prstGeom>
          <a:solidFill>
            <a:srgbClr val="F47726"/>
          </a:solidFill>
          <a:ln w="25400" algn="ctr">
            <a:solidFill>
              <a:srgbClr val="F47726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2339975" y="5513858"/>
            <a:ext cx="5256361" cy="579438"/>
          </a:xfrm>
          <a:prstGeom prst="rect">
            <a:avLst/>
          </a:prstGeom>
          <a:solidFill>
            <a:srgbClr val="FF0000">
              <a:alpha val="3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마산 치명자의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모후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레지아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457" name="_x76370032" descr="EMB00000808235c"/>
          <p:cNvPicPr>
            <a:picLocks noChangeAspect="1" noChangeArrowheads="1"/>
          </p:cNvPicPr>
          <p:nvPr/>
        </p:nvPicPr>
        <p:blipFill>
          <a:blip r:embed="rId3" cstate="print">
            <a:lum bright="-19000" contrast="8000"/>
          </a:blip>
          <a:srcRect/>
          <a:stretch>
            <a:fillRect/>
          </a:stretch>
        </p:blipFill>
        <p:spPr bwMode="auto">
          <a:xfrm>
            <a:off x="1675805" y="5466804"/>
            <a:ext cx="534987" cy="69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2731765" y="980728"/>
            <a:ext cx="2200275" cy="914400"/>
          </a:xfrm>
          <a:prstGeom prst="rect">
            <a:avLst/>
          </a:prstGeom>
          <a:solidFill>
            <a:srgbClr val="FF0000">
              <a:alpha val="31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5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휴먼편지체" pitchFamily="18" charset="-127"/>
              </a:rPr>
              <a:t>2018’</a:t>
            </a:r>
            <a:endParaRPr lang="ko-KR" altLang="en-US" sz="5400" b="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휴먼편지체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" y="-5898"/>
            <a:ext cx="406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solidFill>
                  <a:schemeClr val="bg1"/>
                </a:solidFill>
                <a:latin typeface="한컴 쿨재즈 M" pitchFamily="18" charset="-127"/>
                <a:ea typeface="한컴 쿨재즈 M" pitchFamily="18" charset="-127"/>
              </a:rPr>
              <a:t>마산레지아</a:t>
            </a:r>
            <a:r>
              <a:rPr lang="ko-KR" altLang="en-US" sz="1600" b="1" dirty="0" smtClean="0">
                <a:solidFill>
                  <a:schemeClr val="bg1"/>
                </a:solidFill>
                <a:latin typeface="한컴 쿨재즈 M" pitchFamily="18" charset="-127"/>
                <a:ea typeface="한컴 쿨재즈 M" pitchFamily="18" charset="-127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한컴 쿨재즈 M" pitchFamily="18" charset="-127"/>
                <a:ea typeface="한컴 쿨재즈 M" pitchFamily="18" charset="-127"/>
              </a:rPr>
              <a:t>-  </a:t>
            </a:r>
            <a:r>
              <a:rPr lang="ko-KR" altLang="en-US" sz="1600" b="1" dirty="0" smtClean="0">
                <a:solidFill>
                  <a:schemeClr val="bg1"/>
                </a:solidFill>
                <a:latin typeface="한컴 쿨재즈 M" pitchFamily="18" charset="-127"/>
                <a:ea typeface="한컴 쿨재즈 M" pitchFamily="18" charset="-127"/>
              </a:rPr>
              <a:t>“</a:t>
            </a:r>
            <a:r>
              <a:rPr lang="ko-KR" altLang="en-US" sz="1600" b="1" dirty="0">
                <a:solidFill>
                  <a:schemeClr val="bg1"/>
                </a:solidFill>
                <a:latin typeface="한컴 쿨재즈 M" pitchFamily="18" charset="-127"/>
                <a:ea typeface="한컴 쿨재즈 M" pitchFamily="18" charset="-127"/>
              </a:rPr>
              <a:t>사랑은 모든 것을 견디어 냅니다</a:t>
            </a:r>
            <a:r>
              <a:rPr lang="en-US" altLang="ko-KR" sz="1600" b="1" dirty="0">
                <a:solidFill>
                  <a:schemeClr val="bg1"/>
                </a:solidFill>
                <a:latin typeface="한컴 쿨재즈 M" pitchFamily="18" charset="-127"/>
                <a:ea typeface="한컴 쿨재즈 M" pitchFamily="18" charset="-127"/>
              </a:rPr>
              <a:t>.” (1</a:t>
            </a:r>
            <a:r>
              <a:rPr lang="ko-KR" altLang="en-US" sz="1600" b="1" dirty="0">
                <a:solidFill>
                  <a:schemeClr val="bg1"/>
                </a:solidFill>
                <a:latin typeface="한컴 쿨재즈 M" pitchFamily="18" charset="-127"/>
                <a:ea typeface="한컴 쿨재즈 M" pitchFamily="18" charset="-127"/>
              </a:rPr>
              <a:t>고린 </a:t>
            </a:r>
            <a:r>
              <a:rPr lang="en-US" altLang="ko-KR" sz="1600" b="1" dirty="0">
                <a:solidFill>
                  <a:schemeClr val="bg1"/>
                </a:solidFill>
                <a:latin typeface="한컴 쿨재즈 M" pitchFamily="18" charset="-127"/>
                <a:ea typeface="한컴 쿨재즈 M" pitchFamily="18" charset="-127"/>
              </a:rPr>
              <a:t>13,7)</a:t>
            </a:r>
          </a:p>
        </p:txBody>
      </p:sp>
    </p:spTree>
  </p:cSld>
  <p:clrMapOvr>
    <a:masterClrMapping/>
  </p:clrMapOvr>
  <p:transition spd="slow" advTm="238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한쪽 모서리가 잘린 사각형 4"/>
          <p:cNvSpPr>
            <a:spLocks/>
          </p:cNvSpPr>
          <p:nvPr/>
        </p:nvSpPr>
        <p:spPr bwMode="auto">
          <a:xfrm>
            <a:off x="323850" y="260350"/>
            <a:ext cx="8497888" cy="6481018"/>
          </a:xfrm>
          <a:custGeom>
            <a:avLst/>
            <a:gdLst>
              <a:gd name="T0" fmla="*/ 8500976 w 8497546"/>
              <a:gd name="T1" fmla="*/ 3178663 h 6358006"/>
              <a:gd name="T2" fmla="*/ 4250492 w 8497546"/>
              <a:gd name="T3" fmla="*/ 6357326 h 6358006"/>
              <a:gd name="T4" fmla="*/ 0 w 8497546"/>
              <a:gd name="T5" fmla="*/ 3178663 h 6358006"/>
              <a:gd name="T6" fmla="*/ 4250492 w 8497546"/>
              <a:gd name="T7" fmla="*/ 0 h 635800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497546"/>
              <a:gd name="T13" fmla="*/ 339200 h 6358006"/>
              <a:gd name="T14" fmla="*/ 8158340 w 8497546"/>
              <a:gd name="T15" fmla="*/ 6358006 h 6358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97546" h="6358006">
                <a:moveTo>
                  <a:pt x="0" y="0"/>
                </a:moveTo>
                <a:lnTo>
                  <a:pt x="7819147" y="0"/>
                </a:lnTo>
                <a:lnTo>
                  <a:pt x="8497546" y="678399"/>
                </a:lnTo>
                <a:lnTo>
                  <a:pt x="8497546" y="6358006"/>
                </a:lnTo>
                <a:lnTo>
                  <a:pt x="0" y="6358006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pic>
        <p:nvPicPr>
          <p:cNvPr id="18435" name="그림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605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꺾인 연결선 9"/>
          <p:cNvCxnSpPr/>
          <p:nvPr/>
        </p:nvCxnSpPr>
        <p:spPr>
          <a:xfrm>
            <a:off x="10909300" y="1844675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7271" y="254993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4900" y="1268760"/>
            <a:ext cx="26654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❦ </a:t>
            </a:r>
            <a:r>
              <a:rPr lang="ko-KR" altLang="en-US" sz="4000" dirty="0" smtClean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교  육</a:t>
            </a:r>
            <a:endParaRPr lang="ko-KR" altLang="en-US" sz="4000" dirty="0">
              <a:solidFill>
                <a:schemeClr val="bg2">
                  <a:lumMod val="25000"/>
                </a:schemeClr>
              </a:solidFill>
              <a:latin typeface="HY동녘B" pitchFamily="18" charset="-127"/>
              <a:ea typeface="HY동녘B" pitchFamily="18" charset="-127"/>
              <a:cs typeface="+mn-cs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140296" y="2420888"/>
            <a:ext cx="6960096" cy="2677656"/>
          </a:xfrm>
          <a:prstGeom prst="rect">
            <a:avLst/>
          </a:prstGeom>
          <a:solidFill>
            <a:srgbClr val="0000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1. 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자체교육인 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단원 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의무교육강화 </a:t>
            </a:r>
            <a:endParaRPr lang="en-US" altLang="ko-KR" sz="2800" dirty="0" smtClean="0">
              <a:solidFill>
                <a:srgbClr val="FFC000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 상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하반기에 각각 반드시 실시하기</a:t>
            </a:r>
          </a:p>
          <a:p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2. </a:t>
            </a:r>
            <a:r>
              <a:rPr lang="ko-KR" altLang="en-US" sz="2800" dirty="0" err="1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레지아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주관교육 및 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피정 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적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극참석</a:t>
            </a:r>
            <a:endParaRPr lang="en-US" altLang="ko-KR" sz="2800" dirty="0" smtClean="0">
              <a:solidFill>
                <a:srgbClr val="FFC000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Pr.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에서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반드시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한 사람도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빠짐없이 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1</a:t>
            </a:r>
          </a:p>
          <a:p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 회씩은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참석하기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332649"/>
      </p:ext>
    </p:extLst>
  </p:cSld>
  <p:clrMapOvr>
    <a:masterClrMapping/>
  </p:clrMapOvr>
  <p:transition spd="slow" advTm="8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한쪽 모서리가 잘린 사각형 4"/>
          <p:cNvSpPr>
            <a:spLocks/>
          </p:cNvSpPr>
          <p:nvPr/>
        </p:nvSpPr>
        <p:spPr bwMode="auto">
          <a:xfrm>
            <a:off x="323850" y="260350"/>
            <a:ext cx="8497888" cy="6481018"/>
          </a:xfrm>
          <a:custGeom>
            <a:avLst/>
            <a:gdLst>
              <a:gd name="T0" fmla="*/ 8500976 w 8497546"/>
              <a:gd name="T1" fmla="*/ 3178663 h 6358006"/>
              <a:gd name="T2" fmla="*/ 4250492 w 8497546"/>
              <a:gd name="T3" fmla="*/ 6357326 h 6358006"/>
              <a:gd name="T4" fmla="*/ 0 w 8497546"/>
              <a:gd name="T5" fmla="*/ 3178663 h 6358006"/>
              <a:gd name="T6" fmla="*/ 4250492 w 8497546"/>
              <a:gd name="T7" fmla="*/ 0 h 635800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497546"/>
              <a:gd name="T13" fmla="*/ 339200 h 6358006"/>
              <a:gd name="T14" fmla="*/ 8158340 w 8497546"/>
              <a:gd name="T15" fmla="*/ 6358006 h 6358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97546" h="6358006">
                <a:moveTo>
                  <a:pt x="0" y="0"/>
                </a:moveTo>
                <a:lnTo>
                  <a:pt x="7819147" y="0"/>
                </a:lnTo>
                <a:lnTo>
                  <a:pt x="8497546" y="678399"/>
                </a:lnTo>
                <a:lnTo>
                  <a:pt x="8497546" y="6358006"/>
                </a:lnTo>
                <a:lnTo>
                  <a:pt x="0" y="6358006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pic>
        <p:nvPicPr>
          <p:cNvPr id="18435" name="그림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605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꺾인 연결선 9"/>
          <p:cNvCxnSpPr/>
          <p:nvPr/>
        </p:nvCxnSpPr>
        <p:spPr>
          <a:xfrm>
            <a:off x="10909300" y="1844675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7271" y="254993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296" y="1280815"/>
            <a:ext cx="26654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❦ </a:t>
            </a:r>
            <a:r>
              <a:rPr lang="ko-KR" altLang="en-US" sz="4000" dirty="0" smtClean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행  사</a:t>
            </a:r>
            <a:endParaRPr lang="ko-KR" altLang="en-US" sz="4000" dirty="0">
              <a:solidFill>
                <a:schemeClr val="bg2">
                  <a:lumMod val="25000"/>
                </a:schemeClr>
              </a:solidFill>
              <a:latin typeface="HY동녘B" pitchFamily="18" charset="-127"/>
              <a:ea typeface="HY동녘B" pitchFamily="18" charset="-127"/>
              <a:cs typeface="+mn-cs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187624" y="2409850"/>
            <a:ext cx="6960096" cy="3108543"/>
          </a:xfrm>
          <a:prstGeom prst="rect">
            <a:avLst/>
          </a:prstGeom>
          <a:solidFill>
            <a:srgbClr val="0000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레지오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행사 적극 참석 독려</a:t>
            </a:r>
            <a:endParaRPr lang="en-US" altLang="ko-KR" sz="2800" dirty="0" smtClean="0">
              <a:solidFill>
                <a:srgbClr val="FFC000"/>
              </a:solidFill>
              <a:latin typeface="MD솔체" pitchFamily="18" charset="-127"/>
              <a:ea typeface="MD솔체" pitchFamily="18" charset="-127"/>
            </a:endParaRPr>
          </a:p>
          <a:p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1. </a:t>
            </a:r>
            <a:r>
              <a:rPr lang="ko-KR" altLang="en-US" sz="2800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아치에스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행사 전원 참석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, </a:t>
            </a:r>
            <a:r>
              <a:rPr lang="ko-KR" altLang="en-US" sz="2800" dirty="0" err="1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연총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실시</a:t>
            </a:r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시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반드시 본당 신부님께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사전논의</a:t>
            </a:r>
            <a:endParaRPr lang="ko-KR" altLang="en-US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2.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한국 </a:t>
            </a:r>
            <a:r>
              <a:rPr lang="ko-KR" altLang="en-US" sz="2800" dirty="0" err="1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레지오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목포 </a:t>
            </a:r>
            <a:r>
              <a:rPr lang="ko-KR" altLang="en-US" sz="2800" dirty="0" err="1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마리애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기념관으로</a:t>
            </a:r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 Pr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.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친목회 및 야외행사로 방문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권장</a:t>
            </a:r>
            <a:endParaRPr lang="ko-KR" altLang="en-US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77696"/>
      </p:ext>
    </p:extLst>
  </p:cSld>
  <p:clrMapOvr>
    <a:masterClrMapping/>
  </p:clrMapOvr>
  <p:transition spd="slow" advTm="8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23034" y="1250330"/>
            <a:ext cx="2697931" cy="1098550"/>
          </a:xfrm>
          <a:prstGeom prst="rect">
            <a:avLst/>
          </a:prstGeom>
          <a:solidFill>
            <a:srgbClr val="FF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6600" dirty="0" smtClean="0">
                <a:solidFill>
                  <a:prstClr val="white"/>
                </a:solidFill>
              </a:rPr>
              <a:t>부  </a:t>
            </a:r>
            <a:r>
              <a:rPr lang="ko-KR" altLang="en-US" sz="6600" dirty="0" err="1" smtClean="0">
                <a:solidFill>
                  <a:prstClr val="white"/>
                </a:solidFill>
              </a:rPr>
              <a:t>록</a:t>
            </a:r>
            <a:endParaRPr lang="ko-KR" altLang="en-US" sz="6600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764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050" name="Picture 2" descr="C:\Users\ez161051i\Desktop\Legio60주년 (153)-0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92173"/>
      </p:ext>
    </p:extLst>
  </p:cSld>
  <p:clrMapOvr>
    <a:masterClrMapping/>
  </p:clrMapOvr>
  <p:transition spd="slow" advTm="8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lumMod val="95000"/>
                <a:alpha val="97000"/>
              </a:srgbClr>
            </a:gs>
            <a:gs pos="13000">
              <a:srgbClr val="0047FF"/>
            </a:gs>
            <a:gs pos="28000">
              <a:srgbClr val="FFFF00">
                <a:lumMod val="50000"/>
              </a:srgbClr>
            </a:gs>
            <a:gs pos="42999">
              <a:srgbClr val="0047FF"/>
            </a:gs>
            <a:gs pos="55000">
              <a:schemeClr val="accent2">
                <a:lumMod val="93000"/>
              </a:schemeClr>
            </a:gs>
            <a:gs pos="72000">
              <a:srgbClr val="C00000">
                <a:lumMod val="54000"/>
                <a:lumOff val="46000"/>
              </a:srgbClr>
            </a:gs>
            <a:gs pos="87000">
              <a:schemeClr val="accent6">
                <a:lumMod val="59000"/>
              </a:schemeClr>
            </a:gs>
            <a:gs pos="100000">
              <a:schemeClr val="accent3">
                <a:lumMod val="0"/>
                <a:lumOff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899592" y="2531799"/>
            <a:ext cx="7416824" cy="298543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chemeClr val="tx1">
                  <a:lumMod val="85000"/>
                  <a:lumOff val="15000"/>
                  <a:alpha val="46000"/>
                </a:schemeClr>
              </a:gs>
              <a:gs pos="70000">
                <a:schemeClr val="tx1"/>
              </a:gs>
              <a:gs pos="88000">
                <a:schemeClr val="tx1"/>
              </a:gs>
              <a:gs pos="100000">
                <a:srgbClr val="8C3D9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1.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연도 별 조직 구성 변동 현황</a:t>
            </a:r>
            <a:endParaRPr lang="ko-KR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쿨재즈 M" pitchFamily="18" charset="-127"/>
              <a:ea typeface="한컴 쿨재즈 M" pitchFamily="18" charset="-127"/>
            </a:endParaRPr>
          </a:p>
          <a:p>
            <a:endParaRPr lang="en-US" altLang="ko-KR" sz="1200" dirty="0" smtClean="0">
              <a:solidFill>
                <a:srgbClr val="889C6F">
                  <a:lumMod val="50000"/>
                </a:srgbClr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2.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연도 별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활동 현황 및 결과</a:t>
            </a:r>
            <a:endParaRPr lang="en-US" altLang="ko-KR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1200" dirty="0" smtClean="0">
                <a:solidFill>
                  <a:srgbClr val="889C6F">
                    <a:lumMod val="50000"/>
                  </a:srgbClr>
                </a:solidFill>
                <a:latin typeface="MD솔체" pitchFamily="18" charset="-127"/>
                <a:ea typeface="MD솔체" pitchFamily="18" charset="-127"/>
              </a:rPr>
              <a:t> </a:t>
            </a:r>
          </a:p>
          <a:p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3. 2017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년도 평의회 별 활동집계 현황</a:t>
            </a:r>
            <a:endParaRPr lang="en-US" altLang="ko-KR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endParaRPr lang="en-US" altLang="ko-KR" sz="1200" dirty="0" smtClean="0">
              <a:solidFill>
                <a:srgbClr val="889C6F">
                  <a:lumMod val="50000"/>
                </a:srgbClr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4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.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2017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년도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의연율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현황</a:t>
            </a:r>
            <a:endParaRPr lang="en-US" altLang="ko-KR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endParaRPr lang="en-US" altLang="ko-KR" sz="1200" dirty="0" smtClean="0">
              <a:solidFill>
                <a:srgbClr val="889C6F">
                  <a:lumMod val="50000"/>
                </a:srgbClr>
              </a:solidFill>
              <a:latin typeface="MD솔체" pitchFamily="18" charset="-127"/>
              <a:ea typeface="MD솔체" pitchFamily="18" charset="-127"/>
            </a:endParaRPr>
          </a:p>
          <a:p>
            <a:pPr lvl="0"/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5. 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2017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년도 활동분석 및 내년도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교육방향</a:t>
            </a:r>
            <a:endParaRPr lang="en-US" altLang="ko-KR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487618" y="973177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0" b="0" dirty="0" smtClean="0">
                <a:latin typeface="HY동녘B" pitchFamily="18" charset="-127"/>
                <a:ea typeface="HY동녘B" pitchFamily="18" charset="-127"/>
              </a:rPr>
              <a:t>차  </a:t>
            </a:r>
            <a:r>
              <a:rPr lang="ko-KR" altLang="en-US" sz="6000" b="0" dirty="0" err="1">
                <a:latin typeface="HY동녘B" pitchFamily="18" charset="-127"/>
                <a:ea typeface="HY동녘B" pitchFamily="18" charset="-127"/>
              </a:rPr>
              <a:t>례</a:t>
            </a:r>
            <a:endParaRPr lang="ko-KR" altLang="en-US" sz="6000" b="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374599925"/>
      </p:ext>
    </p:extLst>
  </p:cSld>
  <p:clrMapOvr>
    <a:masterClrMapping/>
  </p:clrMapOvr>
  <p:transition spd="slow" advTm="2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1979712" y="2085956"/>
            <a:ext cx="5373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1. </a:t>
            </a:r>
            <a:r>
              <a:rPr lang="ko-KR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연도별 조직구성 </a:t>
            </a:r>
            <a:endParaRPr lang="en-US" altLang="ko-KR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쿨재즈 M" pitchFamily="18" charset="-127"/>
              <a:ea typeface="한컴 쿨재즈 M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변동 현황</a:t>
            </a:r>
            <a:endParaRPr lang="ko-KR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쿨재즈 M" pitchFamily="18" charset="-127"/>
              <a:ea typeface="한컴 쿨재즈 M" pitchFamily="18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4830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1146966" y="1777376"/>
            <a:ext cx="2200898" cy="4274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000" dirty="0" err="1" smtClean="0">
                <a:solidFill>
                  <a:prstClr val="white"/>
                </a:solidFill>
              </a:rPr>
              <a:t>꼬미씨움</a:t>
            </a:r>
            <a:r>
              <a:rPr lang="ko-KR" altLang="en-US" sz="2000" dirty="0" smtClean="0">
                <a:solidFill>
                  <a:prstClr val="white"/>
                </a:solidFill>
              </a:rPr>
              <a:t> 수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grpSp>
        <p:nvGrpSpPr>
          <p:cNvPr id="2" name="그룹 24"/>
          <p:cNvGrpSpPr/>
          <p:nvPr/>
        </p:nvGrpSpPr>
        <p:grpSpPr>
          <a:xfrm>
            <a:off x="142844" y="2581832"/>
            <a:ext cx="3643338" cy="3655480"/>
            <a:chOff x="642910" y="2214554"/>
            <a:chExt cx="3643338" cy="3655480"/>
          </a:xfrm>
        </p:grpSpPr>
        <p:grpSp>
          <p:nvGrpSpPr>
            <p:cNvPr id="3" name="그룹 18"/>
            <p:cNvGrpSpPr/>
            <p:nvPr/>
          </p:nvGrpSpPr>
          <p:grpSpPr>
            <a:xfrm>
              <a:off x="642910" y="2214554"/>
              <a:ext cx="3643338" cy="3571900"/>
              <a:chOff x="642910" y="1858158"/>
              <a:chExt cx="3643338" cy="3571900"/>
            </a:xfrm>
          </p:grpSpPr>
          <p:cxnSp>
            <p:nvCxnSpPr>
              <p:cNvPr id="17" name="직선 연결선 16"/>
              <p:cNvCxnSpPr/>
              <p:nvPr/>
            </p:nvCxnSpPr>
            <p:spPr>
              <a:xfrm>
                <a:off x="1142976" y="2927346"/>
                <a:ext cx="3143272" cy="1588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>
                <a:off x="1142976" y="3643314"/>
                <a:ext cx="3143272" cy="1588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1142976" y="4356106"/>
                <a:ext cx="3143272" cy="1588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직선 연결선 4"/>
              <p:cNvCxnSpPr/>
              <p:nvPr/>
            </p:nvCxnSpPr>
            <p:spPr>
              <a:xfrm>
                <a:off x="642910" y="5072074"/>
                <a:ext cx="3643338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6"/>
              <p:cNvCxnSpPr/>
              <p:nvPr/>
            </p:nvCxnSpPr>
            <p:spPr>
              <a:xfrm rot="5400000">
                <a:off x="-642974" y="3643314"/>
                <a:ext cx="35719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1142976" y="2143116"/>
                <a:ext cx="3143272" cy="1588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642910" y="3845486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b="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10</a:t>
              </a:r>
              <a:endParaRPr lang="ko-KR" altLang="en-US" sz="1800" b="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910" y="228599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b="0" dirty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2</a:t>
              </a:r>
              <a:r>
                <a:rPr lang="en-US" altLang="ko-KR" sz="1800" b="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0</a:t>
              </a:r>
              <a:endParaRPr lang="ko-KR" altLang="en-US" sz="1800" b="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7290" y="550070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b="0" dirty="0" smtClean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rPr>
                <a:t>2015</a:t>
              </a:r>
              <a:endParaRPr lang="ko-KR" altLang="en-US" sz="1800" b="0" dirty="0">
                <a:solidFill>
                  <a:prstClr val="white">
                    <a:lumMod val="85000"/>
                  </a:prstClr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5984" y="550070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b="0" dirty="0" smtClean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rPr>
                <a:t>2016</a:t>
              </a:r>
              <a:endParaRPr lang="ko-KR" altLang="en-US" sz="1800" b="0" dirty="0">
                <a:solidFill>
                  <a:prstClr val="white">
                    <a:lumMod val="85000"/>
                  </a:prstClr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86116" y="550070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b="0" dirty="0" smtClean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rPr>
                <a:t>2017</a:t>
              </a:r>
              <a:endParaRPr lang="ko-KR" altLang="en-US" sz="1800" b="0" dirty="0">
                <a:solidFill>
                  <a:prstClr val="white">
                    <a:lumMod val="85000"/>
                  </a:prstClr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4" name="그룹 55"/>
          <p:cNvGrpSpPr/>
          <p:nvPr/>
        </p:nvGrpSpPr>
        <p:grpSpPr>
          <a:xfrm>
            <a:off x="1000100" y="2500306"/>
            <a:ext cx="500066" cy="2928958"/>
            <a:chOff x="1285852" y="2500306"/>
            <a:chExt cx="500066" cy="292895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0" name="직사각형 49"/>
            <p:cNvSpPr/>
            <p:nvPr/>
          </p:nvSpPr>
          <p:spPr>
            <a:xfrm>
              <a:off x="1285852" y="2857496"/>
              <a:ext cx="500066" cy="257176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85852" y="2500306"/>
              <a:ext cx="428628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18</a:t>
              </a:r>
              <a:endParaRPr lang="ko-KR" altLang="en-US" sz="160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6" name="그룹 56"/>
          <p:cNvGrpSpPr/>
          <p:nvPr/>
        </p:nvGrpSpPr>
        <p:grpSpPr>
          <a:xfrm>
            <a:off x="1928794" y="2348880"/>
            <a:ext cx="500066" cy="3096344"/>
            <a:chOff x="2285984" y="2348880"/>
            <a:chExt cx="500066" cy="309634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1" name="직사각형 50"/>
            <p:cNvSpPr/>
            <p:nvPr/>
          </p:nvSpPr>
          <p:spPr>
            <a:xfrm>
              <a:off x="2285984" y="2658824"/>
              <a:ext cx="500066" cy="2786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85984" y="2348880"/>
              <a:ext cx="428628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19</a:t>
              </a:r>
              <a:endParaRPr lang="ko-KR" altLang="en-US" sz="160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9" name="그룹 57"/>
          <p:cNvGrpSpPr/>
          <p:nvPr/>
        </p:nvGrpSpPr>
        <p:grpSpPr>
          <a:xfrm>
            <a:off x="2928926" y="2370366"/>
            <a:ext cx="500066" cy="3058898"/>
            <a:chOff x="3286116" y="2370366"/>
            <a:chExt cx="500066" cy="3058898"/>
          </a:xfrm>
        </p:grpSpPr>
        <p:sp>
          <p:nvSpPr>
            <p:cNvPr id="52" name="직사각형 51"/>
            <p:cNvSpPr/>
            <p:nvPr/>
          </p:nvSpPr>
          <p:spPr>
            <a:xfrm>
              <a:off x="3286116" y="2643182"/>
              <a:ext cx="500066" cy="278608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86116" y="2370366"/>
              <a:ext cx="428628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19</a:t>
              </a:r>
              <a:endParaRPr lang="ko-KR" altLang="en-US" sz="160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4962820" y="2581832"/>
            <a:ext cx="3857652" cy="3655480"/>
            <a:chOff x="4788024" y="2214554"/>
            <a:chExt cx="3857652" cy="3655480"/>
          </a:xfrm>
        </p:grpSpPr>
        <p:grpSp>
          <p:nvGrpSpPr>
            <p:cNvPr id="10" name="그룹 60"/>
            <p:cNvGrpSpPr/>
            <p:nvPr/>
          </p:nvGrpSpPr>
          <p:grpSpPr>
            <a:xfrm>
              <a:off x="4788024" y="2214554"/>
              <a:ext cx="3857652" cy="3655480"/>
              <a:chOff x="428596" y="2214554"/>
              <a:chExt cx="3857652" cy="3655480"/>
            </a:xfrm>
          </p:grpSpPr>
          <p:grpSp>
            <p:nvGrpSpPr>
              <p:cNvPr id="11" name="그룹 18"/>
              <p:cNvGrpSpPr/>
              <p:nvPr/>
            </p:nvGrpSpPr>
            <p:grpSpPr>
              <a:xfrm>
                <a:off x="642910" y="2214554"/>
                <a:ext cx="3643338" cy="3571900"/>
                <a:chOff x="642910" y="1858158"/>
                <a:chExt cx="3643338" cy="3571900"/>
              </a:xfrm>
            </p:grpSpPr>
            <p:cxnSp>
              <p:nvCxnSpPr>
                <p:cNvPr id="68" name="직선 연결선 67"/>
                <p:cNvCxnSpPr/>
                <p:nvPr/>
              </p:nvCxnSpPr>
              <p:spPr>
                <a:xfrm>
                  <a:off x="1142976" y="2927346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직선 연결선 68"/>
                <p:cNvCxnSpPr/>
                <p:nvPr/>
              </p:nvCxnSpPr>
              <p:spPr>
                <a:xfrm>
                  <a:off x="1142976" y="3643314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직선 연결선 69"/>
                <p:cNvCxnSpPr/>
                <p:nvPr/>
              </p:nvCxnSpPr>
              <p:spPr>
                <a:xfrm>
                  <a:off x="1142976" y="4356106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직선 연결선 70"/>
                <p:cNvCxnSpPr/>
                <p:nvPr/>
              </p:nvCxnSpPr>
              <p:spPr>
                <a:xfrm>
                  <a:off x="642910" y="5072074"/>
                  <a:ext cx="3643338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직선 연결선 71"/>
                <p:cNvCxnSpPr/>
                <p:nvPr/>
              </p:nvCxnSpPr>
              <p:spPr>
                <a:xfrm rot="5400000">
                  <a:off x="-642974" y="3643314"/>
                  <a:ext cx="35719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직선 연결선 72"/>
                <p:cNvCxnSpPr/>
                <p:nvPr/>
              </p:nvCxnSpPr>
              <p:spPr>
                <a:xfrm>
                  <a:off x="1142976" y="2143116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/>
              <p:cNvSpPr txBox="1"/>
              <p:nvPr/>
            </p:nvSpPr>
            <p:spPr>
              <a:xfrm>
                <a:off x="642910" y="3845486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srgbClr val="FFFF00"/>
                    </a:solidFill>
                    <a:latin typeface="맑은 고딕"/>
                    <a:ea typeface="맑은 고딕"/>
                    <a:cs typeface="+mn-cs"/>
                  </a:rPr>
                  <a:t>80</a:t>
                </a:r>
                <a:endParaRPr lang="ko-KR" altLang="en-US" sz="1800" b="0" dirty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28596" y="2285992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srgbClr val="FFFF00"/>
                    </a:solidFill>
                    <a:latin typeface="맑은 고딕"/>
                    <a:ea typeface="맑은 고딕"/>
                    <a:cs typeface="+mn-cs"/>
                  </a:rPr>
                  <a:t>100</a:t>
                </a:r>
                <a:endParaRPr lang="ko-KR" altLang="en-US" sz="1800" b="0" dirty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428728" y="5500702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prstClr val="white">
                        <a:lumMod val="85000"/>
                      </a:prstClr>
                    </a:solidFill>
                    <a:latin typeface="맑은 고딕"/>
                    <a:ea typeface="맑은 고딕"/>
                    <a:cs typeface="+mn-cs"/>
                  </a:rPr>
                  <a:t>2015</a:t>
                </a:r>
                <a:endParaRPr lang="ko-KR" altLang="en-US" sz="1800" b="0" dirty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357422" y="5500702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prstClr val="white">
                        <a:lumMod val="85000"/>
                      </a:prstClr>
                    </a:solidFill>
                    <a:latin typeface="맑은 고딕"/>
                    <a:ea typeface="맑은 고딕"/>
                    <a:cs typeface="+mn-cs"/>
                  </a:rPr>
                  <a:t>2016</a:t>
                </a:r>
                <a:endParaRPr lang="ko-KR" altLang="en-US" sz="1800" b="0" dirty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357554" y="5500702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prstClr val="white">
                        <a:lumMod val="85000"/>
                      </a:prstClr>
                    </a:solidFill>
                    <a:latin typeface="맑은 고딕"/>
                    <a:ea typeface="맑은 고딕"/>
                    <a:cs typeface="+mn-cs"/>
                  </a:rPr>
                  <a:t>2017</a:t>
                </a:r>
                <a:endParaRPr lang="ko-KR" altLang="en-US" sz="1800" b="0" dirty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grpSp>
          <p:nvGrpSpPr>
            <p:cNvPr id="12" name="그룹 75"/>
            <p:cNvGrpSpPr/>
            <p:nvPr/>
          </p:nvGrpSpPr>
          <p:grpSpPr>
            <a:xfrm>
              <a:off x="5857884" y="2514382"/>
              <a:ext cx="500066" cy="2908946"/>
              <a:chOff x="1285852" y="2197300"/>
              <a:chExt cx="500066" cy="3225996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직사각형 76"/>
              <p:cNvSpPr/>
              <p:nvPr/>
            </p:nvSpPr>
            <p:spPr>
              <a:xfrm>
                <a:off x="1285852" y="2492896"/>
                <a:ext cx="500066" cy="2930400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285852" y="2197300"/>
                <a:ext cx="428628" cy="37545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600" dirty="0" smtClean="0">
                    <a:solidFill>
                      <a:srgbClr val="FFFF00"/>
                    </a:solidFill>
                    <a:latin typeface="맑은 고딕"/>
                    <a:ea typeface="맑은 고딕"/>
                    <a:cs typeface="+mn-cs"/>
                  </a:rPr>
                  <a:t>96</a:t>
                </a:r>
                <a:endParaRPr lang="ko-KR" altLang="en-US" sz="1600" dirty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grpSp>
          <p:nvGrpSpPr>
            <p:cNvPr id="14" name="그룹 78"/>
            <p:cNvGrpSpPr/>
            <p:nvPr/>
          </p:nvGrpSpPr>
          <p:grpSpPr>
            <a:xfrm>
              <a:off x="6786578" y="2586390"/>
              <a:ext cx="500066" cy="2836946"/>
              <a:chOff x="2285984" y="2586390"/>
              <a:chExt cx="500066" cy="2836946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직사각형 79"/>
              <p:cNvSpPr/>
              <p:nvPr/>
            </p:nvSpPr>
            <p:spPr>
              <a:xfrm>
                <a:off x="2285984" y="2852936"/>
                <a:ext cx="500066" cy="25704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285984" y="2586390"/>
                <a:ext cx="428628" cy="33855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600" dirty="0" smtClean="0">
                    <a:solidFill>
                      <a:srgbClr val="FFFF00"/>
                    </a:solidFill>
                    <a:latin typeface="맑은 고딕"/>
                    <a:ea typeface="맑은 고딕"/>
                    <a:cs typeface="+mn-cs"/>
                  </a:rPr>
                  <a:t>95</a:t>
                </a:r>
                <a:endParaRPr lang="ko-KR" altLang="en-US" sz="1600" dirty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grpSp>
          <p:nvGrpSpPr>
            <p:cNvPr id="25" name="그룹 57"/>
            <p:cNvGrpSpPr/>
            <p:nvPr/>
          </p:nvGrpSpPr>
          <p:grpSpPr>
            <a:xfrm>
              <a:off x="7715272" y="2571744"/>
              <a:ext cx="500066" cy="2857520"/>
              <a:chOff x="3286116" y="2571744"/>
              <a:chExt cx="500066" cy="2857520"/>
            </a:xfrm>
          </p:grpSpPr>
          <p:sp>
            <p:nvSpPr>
              <p:cNvPr id="85" name="직사각형 84"/>
              <p:cNvSpPr/>
              <p:nvPr/>
            </p:nvSpPr>
            <p:spPr>
              <a:xfrm>
                <a:off x="3286116" y="2857496"/>
                <a:ext cx="500066" cy="257176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286116" y="2571744"/>
                <a:ext cx="428628" cy="33855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600" dirty="0" smtClean="0">
                    <a:solidFill>
                      <a:srgbClr val="FFFF00"/>
                    </a:solidFill>
                    <a:latin typeface="맑은 고딕"/>
                    <a:ea typeface="맑은 고딕"/>
                    <a:cs typeface="+mn-cs"/>
                  </a:rPr>
                  <a:t>95</a:t>
                </a:r>
                <a:endParaRPr lang="ko-KR" altLang="en-US" sz="1600" dirty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</p:grpSp>
      <p:sp>
        <p:nvSpPr>
          <p:cNvPr id="57" name="모서리가 둥근 직사각형 56"/>
          <p:cNvSpPr/>
          <p:nvPr/>
        </p:nvSpPr>
        <p:spPr>
          <a:xfrm>
            <a:off x="6043510" y="1777376"/>
            <a:ext cx="2200898" cy="4274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000" dirty="0" err="1" smtClean="0">
                <a:solidFill>
                  <a:prstClr val="white"/>
                </a:solidFill>
              </a:rPr>
              <a:t>꾸리아</a:t>
            </a:r>
            <a:r>
              <a:rPr lang="ko-KR" altLang="en-US" sz="2000" dirty="0" smtClean="0">
                <a:solidFill>
                  <a:prstClr val="white"/>
                </a:solidFill>
              </a:rPr>
              <a:t> 수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2083488" y="836712"/>
            <a:ext cx="5008792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연도별 조직 구성</a:t>
            </a:r>
            <a:r>
              <a:rPr lang="en-US" altLang="ko-KR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 </a:t>
            </a:r>
            <a:r>
              <a:rPr lang="ko-KR" alt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변동현황</a:t>
            </a:r>
            <a:endParaRPr lang="en-US" altLang="ko-KR" sz="28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6216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직선 연결선 57"/>
          <p:cNvCxnSpPr/>
          <p:nvPr/>
        </p:nvCxnSpPr>
        <p:spPr>
          <a:xfrm>
            <a:off x="642910" y="4784734"/>
            <a:ext cx="3143272" cy="158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642910" y="1489344"/>
            <a:ext cx="2928958" cy="571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err="1" smtClean="0">
                <a:solidFill>
                  <a:prstClr val="white"/>
                </a:solidFill>
              </a:rPr>
              <a:t>쁘레시디움</a:t>
            </a:r>
            <a:r>
              <a:rPr lang="ko-KR" altLang="en-US" sz="2400" dirty="0" smtClean="0">
                <a:solidFill>
                  <a:prstClr val="white"/>
                </a:solidFill>
              </a:rPr>
              <a:t> 수</a:t>
            </a:r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715008" y="1489344"/>
            <a:ext cx="2928958" cy="571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white"/>
                </a:solidFill>
              </a:rPr>
              <a:t>행동단원 수</a:t>
            </a:r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2844" y="2335405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0" dirty="0" smtClean="0">
                <a:solidFill>
                  <a:srgbClr val="FFFF00"/>
                </a:solidFill>
                <a:latin typeface="맑은 고딕"/>
                <a:ea typeface="맑은 고딕"/>
                <a:cs typeface="+mn-cs"/>
              </a:rPr>
              <a:t>1500</a:t>
            </a:r>
            <a:endParaRPr lang="ko-KR" altLang="en-US" sz="1400" b="0" dirty="0">
              <a:solidFill>
                <a:srgbClr val="FFFF00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2844" y="2928934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0" dirty="0" smtClean="0">
                <a:solidFill>
                  <a:srgbClr val="FFFF00"/>
                </a:solidFill>
                <a:latin typeface="맑은 고딕"/>
                <a:ea typeface="맑은 고딕"/>
                <a:cs typeface="+mn-cs"/>
              </a:rPr>
              <a:t>1400</a:t>
            </a:r>
            <a:endParaRPr lang="ko-KR" altLang="en-US" sz="1400" b="0" dirty="0">
              <a:solidFill>
                <a:srgbClr val="FFFF00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2844" y="4049917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0" dirty="0" smtClean="0">
                <a:solidFill>
                  <a:srgbClr val="FFFF00"/>
                </a:solidFill>
                <a:latin typeface="맑은 고딕"/>
                <a:ea typeface="맑은 고딕"/>
                <a:cs typeface="+mn-cs"/>
              </a:rPr>
              <a:t>1200</a:t>
            </a:r>
            <a:endParaRPr lang="ko-KR" altLang="en-US" sz="1400" b="0" dirty="0">
              <a:solidFill>
                <a:srgbClr val="FFFF00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2844" y="4621421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0" dirty="0" smtClean="0">
                <a:solidFill>
                  <a:srgbClr val="FFFF00"/>
                </a:solidFill>
                <a:latin typeface="맑은 고딕"/>
                <a:ea typeface="맑은 고딕"/>
                <a:cs typeface="+mn-cs"/>
              </a:rPr>
              <a:t>1100</a:t>
            </a:r>
            <a:endParaRPr lang="ko-KR" altLang="en-US" sz="1400" b="0" dirty="0">
              <a:solidFill>
                <a:srgbClr val="FFFF00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57752" y="3437753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dirty="0" smtClean="0">
                <a:solidFill>
                  <a:srgbClr val="FFFF00"/>
                </a:solidFill>
                <a:latin typeface="맑은 고딕"/>
                <a:ea typeface="맑은 고딕"/>
                <a:cs typeface="+mn-cs"/>
              </a:rPr>
              <a:t>11,000</a:t>
            </a:r>
            <a:endParaRPr lang="ko-KR" altLang="en-US" sz="1200" b="0" dirty="0">
              <a:solidFill>
                <a:srgbClr val="FFFF00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57752" y="4437885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dirty="0" smtClean="0">
                <a:solidFill>
                  <a:srgbClr val="FFFF00"/>
                </a:solidFill>
                <a:latin typeface="맑은 고딕"/>
                <a:ea typeface="맑은 고딕"/>
                <a:cs typeface="+mn-cs"/>
              </a:rPr>
              <a:t>10,000</a:t>
            </a:r>
            <a:endParaRPr lang="ko-KR" altLang="en-US" sz="1200" b="0" dirty="0">
              <a:solidFill>
                <a:srgbClr val="FFFF00"/>
              </a:solidFill>
              <a:latin typeface="맑은 고딕"/>
              <a:ea typeface="맑은 고딕"/>
              <a:cs typeface="+mn-cs"/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4857752" y="2132856"/>
            <a:ext cx="4034728" cy="3737178"/>
            <a:chOff x="4857752" y="2132856"/>
            <a:chExt cx="4034728" cy="3737178"/>
          </a:xfrm>
        </p:grpSpPr>
        <p:grpSp>
          <p:nvGrpSpPr>
            <p:cNvPr id="10" name="그룹 60"/>
            <p:cNvGrpSpPr/>
            <p:nvPr/>
          </p:nvGrpSpPr>
          <p:grpSpPr>
            <a:xfrm>
              <a:off x="4857752" y="2214554"/>
              <a:ext cx="3786214" cy="3655480"/>
              <a:chOff x="500034" y="2214554"/>
              <a:chExt cx="3786214" cy="3655480"/>
            </a:xfrm>
          </p:grpSpPr>
          <p:grpSp>
            <p:nvGrpSpPr>
              <p:cNvPr id="11" name="그룹 18"/>
              <p:cNvGrpSpPr/>
              <p:nvPr/>
            </p:nvGrpSpPr>
            <p:grpSpPr>
              <a:xfrm>
                <a:off x="642910" y="2214554"/>
                <a:ext cx="3643338" cy="3571900"/>
                <a:chOff x="642910" y="1858158"/>
                <a:chExt cx="3643338" cy="3571900"/>
              </a:xfrm>
            </p:grpSpPr>
            <p:cxnSp>
              <p:nvCxnSpPr>
                <p:cNvPr id="68" name="직선 연결선 67"/>
                <p:cNvCxnSpPr/>
                <p:nvPr/>
              </p:nvCxnSpPr>
              <p:spPr>
                <a:xfrm>
                  <a:off x="1142976" y="3213892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직선 연결선 68"/>
                <p:cNvCxnSpPr/>
                <p:nvPr/>
              </p:nvCxnSpPr>
              <p:spPr>
                <a:xfrm>
                  <a:off x="1142976" y="4214024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직선 연결선 70"/>
                <p:cNvCxnSpPr/>
                <p:nvPr/>
              </p:nvCxnSpPr>
              <p:spPr>
                <a:xfrm>
                  <a:off x="642910" y="5072074"/>
                  <a:ext cx="3643338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직선 연결선 72"/>
                <p:cNvCxnSpPr/>
                <p:nvPr/>
              </p:nvCxnSpPr>
              <p:spPr>
                <a:xfrm>
                  <a:off x="1142976" y="2143116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직선 연결선 71"/>
                <p:cNvCxnSpPr/>
                <p:nvPr/>
              </p:nvCxnSpPr>
              <p:spPr>
                <a:xfrm rot="5400000">
                  <a:off x="-642974" y="3643314"/>
                  <a:ext cx="35719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Box 63"/>
              <p:cNvSpPr txBox="1"/>
              <p:nvPr/>
            </p:nvSpPr>
            <p:spPr>
              <a:xfrm>
                <a:off x="500034" y="2357430"/>
                <a:ext cx="714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200" b="0" dirty="0" smtClean="0">
                    <a:solidFill>
                      <a:srgbClr val="FFFF00"/>
                    </a:solidFill>
                    <a:latin typeface="맑은 고딕"/>
                    <a:ea typeface="맑은 고딕"/>
                    <a:cs typeface="+mn-cs"/>
                  </a:rPr>
                  <a:t>12,000</a:t>
                </a:r>
                <a:endParaRPr lang="ko-KR" altLang="en-US" sz="1200" b="0" dirty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428728" y="5500702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prstClr val="white">
                        <a:lumMod val="85000"/>
                      </a:prstClr>
                    </a:solidFill>
                    <a:latin typeface="맑은 고딕"/>
                    <a:ea typeface="맑은 고딕"/>
                    <a:cs typeface="+mn-cs"/>
                  </a:rPr>
                  <a:t>2015</a:t>
                </a:r>
                <a:endParaRPr lang="ko-KR" altLang="en-US" sz="1800" b="0" dirty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357422" y="5500702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prstClr val="white">
                        <a:lumMod val="85000"/>
                      </a:prstClr>
                    </a:solidFill>
                    <a:latin typeface="맑은 고딕"/>
                    <a:ea typeface="맑은 고딕"/>
                    <a:cs typeface="+mn-cs"/>
                  </a:rPr>
                  <a:t>2016</a:t>
                </a:r>
                <a:endParaRPr lang="ko-KR" altLang="en-US" sz="1800" b="0" dirty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357554" y="5500702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prstClr val="white">
                        <a:lumMod val="85000"/>
                      </a:prstClr>
                    </a:solidFill>
                    <a:latin typeface="맑은 고딕"/>
                    <a:ea typeface="맑은 고딕"/>
                    <a:cs typeface="+mn-cs"/>
                  </a:rPr>
                  <a:t>2017</a:t>
                </a:r>
                <a:endParaRPr lang="ko-KR" altLang="en-US" sz="1800" b="0" dirty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57" name="모서리가 둥근 사각형 설명선 56"/>
            <p:cNvSpPr/>
            <p:nvPr/>
          </p:nvSpPr>
          <p:spPr>
            <a:xfrm>
              <a:off x="7847856" y="2132856"/>
              <a:ext cx="1044624" cy="504056"/>
            </a:xfrm>
            <a:prstGeom prst="wedgeRoundRectCallout">
              <a:avLst>
                <a:gd name="adj1" fmla="val -41997"/>
                <a:gd name="adj2" fmla="val 130615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b="0" dirty="0" smtClean="0">
                  <a:solidFill>
                    <a:prstClr val="black"/>
                  </a:solidFill>
                </a:rPr>
                <a:t>-109</a:t>
              </a:r>
              <a:r>
                <a:rPr lang="ko-KR" altLang="en-US" sz="1800" b="0" dirty="0" smtClean="0">
                  <a:solidFill>
                    <a:prstClr val="black"/>
                  </a:solidFill>
                </a:rPr>
                <a:t>명</a:t>
              </a:r>
              <a:endParaRPr lang="ko-KR" altLang="en-US" sz="1800" b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142844" y="2202412"/>
            <a:ext cx="3925100" cy="3655480"/>
            <a:chOff x="142844" y="2202412"/>
            <a:chExt cx="3925100" cy="3655480"/>
          </a:xfrm>
        </p:grpSpPr>
        <p:grpSp>
          <p:nvGrpSpPr>
            <p:cNvPr id="2" name="그룹 24"/>
            <p:cNvGrpSpPr/>
            <p:nvPr/>
          </p:nvGrpSpPr>
          <p:grpSpPr>
            <a:xfrm>
              <a:off x="142844" y="2202412"/>
              <a:ext cx="3643338" cy="3655480"/>
              <a:chOff x="642910" y="2214554"/>
              <a:chExt cx="3643338" cy="3655480"/>
            </a:xfrm>
          </p:grpSpPr>
          <p:grpSp>
            <p:nvGrpSpPr>
              <p:cNvPr id="3" name="그룹 18"/>
              <p:cNvGrpSpPr/>
              <p:nvPr/>
            </p:nvGrpSpPr>
            <p:grpSpPr>
              <a:xfrm>
                <a:off x="642910" y="2214554"/>
                <a:ext cx="3643338" cy="3571900"/>
                <a:chOff x="642910" y="1858158"/>
                <a:chExt cx="3643338" cy="3571900"/>
              </a:xfrm>
            </p:grpSpPr>
            <p:cxnSp>
              <p:nvCxnSpPr>
                <p:cNvPr id="17" name="직선 연결선 16"/>
                <p:cNvCxnSpPr/>
                <p:nvPr/>
              </p:nvCxnSpPr>
              <p:spPr>
                <a:xfrm>
                  <a:off x="1142976" y="2725968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직선 연결선 15"/>
                <p:cNvCxnSpPr/>
                <p:nvPr/>
              </p:nvCxnSpPr>
              <p:spPr>
                <a:xfrm>
                  <a:off x="1142976" y="3297472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직선 연결선 14"/>
                <p:cNvCxnSpPr/>
                <p:nvPr/>
              </p:nvCxnSpPr>
              <p:spPr>
                <a:xfrm>
                  <a:off x="1142976" y="3870564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직선 연결선 4"/>
                <p:cNvCxnSpPr/>
                <p:nvPr/>
              </p:nvCxnSpPr>
              <p:spPr>
                <a:xfrm>
                  <a:off x="642910" y="5072074"/>
                  <a:ext cx="3643338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직선 연결선 6"/>
                <p:cNvCxnSpPr/>
                <p:nvPr/>
              </p:nvCxnSpPr>
              <p:spPr>
                <a:xfrm rot="5400000">
                  <a:off x="-642974" y="3643314"/>
                  <a:ext cx="35719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연결선 17"/>
                <p:cNvCxnSpPr/>
                <p:nvPr/>
              </p:nvCxnSpPr>
              <p:spPr>
                <a:xfrm>
                  <a:off x="1142976" y="2143116"/>
                  <a:ext cx="3143272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642910" y="3512580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400" b="0" dirty="0" smtClean="0">
                    <a:solidFill>
                      <a:srgbClr val="FFFF00"/>
                    </a:solidFill>
                    <a:latin typeface="맑은 고딕"/>
                    <a:ea typeface="맑은 고딕"/>
                    <a:cs typeface="+mn-cs"/>
                  </a:rPr>
                  <a:t>1300</a:t>
                </a:r>
                <a:endParaRPr lang="ko-KR" altLang="en-US" sz="1400" b="0" dirty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57290" y="5500702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prstClr val="white">
                        <a:lumMod val="85000"/>
                      </a:prstClr>
                    </a:solidFill>
                    <a:latin typeface="맑은 고딕"/>
                    <a:ea typeface="맑은 고딕"/>
                    <a:cs typeface="+mn-cs"/>
                  </a:rPr>
                  <a:t>2015</a:t>
                </a:r>
                <a:endParaRPr lang="ko-KR" altLang="en-US" sz="1800" b="0" dirty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85984" y="5500702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prstClr val="white">
                        <a:lumMod val="85000"/>
                      </a:prstClr>
                    </a:solidFill>
                    <a:latin typeface="맑은 고딕"/>
                    <a:ea typeface="맑은 고딕"/>
                    <a:cs typeface="+mn-cs"/>
                  </a:rPr>
                  <a:t>2016</a:t>
                </a:r>
                <a:endParaRPr lang="ko-KR" altLang="en-US" sz="1800" b="0" dirty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86116" y="5500702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800" b="0" dirty="0" smtClean="0">
                    <a:solidFill>
                      <a:prstClr val="white">
                        <a:lumMod val="85000"/>
                      </a:prstClr>
                    </a:solidFill>
                    <a:latin typeface="맑은 고딕"/>
                    <a:ea typeface="맑은 고딕"/>
                    <a:cs typeface="+mn-cs"/>
                  </a:rPr>
                  <a:t>2017</a:t>
                </a:r>
                <a:endParaRPr lang="ko-KR" altLang="en-US" sz="1800" b="0" dirty="0">
                  <a:solidFill>
                    <a:prstClr val="white">
                      <a:lumMod val="85000"/>
                    </a:prstClr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63" name="모서리가 둥근 사각형 설명선 62"/>
            <p:cNvSpPr/>
            <p:nvPr/>
          </p:nvSpPr>
          <p:spPr>
            <a:xfrm>
              <a:off x="2987824" y="2276872"/>
              <a:ext cx="1080120" cy="504055"/>
            </a:xfrm>
            <a:prstGeom prst="wedgeRoundRectCallout">
              <a:avLst>
                <a:gd name="adj1" fmla="val -34699"/>
                <a:gd name="adj2" fmla="val 84394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b="0" dirty="0" smtClean="0">
                  <a:solidFill>
                    <a:prstClr val="black"/>
                  </a:solidFill>
                </a:rPr>
                <a:t>+17</a:t>
              </a:r>
              <a:endParaRPr lang="ko-KR" altLang="en-US" sz="1800" b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그룹 56"/>
          <p:cNvGrpSpPr/>
          <p:nvPr/>
        </p:nvGrpSpPr>
        <p:grpSpPr>
          <a:xfrm>
            <a:off x="1714480" y="3162454"/>
            <a:ext cx="714380" cy="2282769"/>
            <a:chOff x="2071670" y="3567945"/>
            <a:chExt cx="714380" cy="187442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1" name="직사각형 50"/>
            <p:cNvSpPr/>
            <p:nvPr/>
          </p:nvSpPr>
          <p:spPr>
            <a:xfrm>
              <a:off x="2214546" y="3786810"/>
              <a:ext cx="500066" cy="16555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71670" y="3567945"/>
              <a:ext cx="714380" cy="27799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1,361</a:t>
              </a:r>
              <a:endParaRPr lang="ko-KR" altLang="en-US" sz="160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4" name="그룹 55"/>
          <p:cNvGrpSpPr/>
          <p:nvPr/>
        </p:nvGrpSpPr>
        <p:grpSpPr>
          <a:xfrm>
            <a:off x="857224" y="2996952"/>
            <a:ext cx="714380" cy="2432309"/>
            <a:chOff x="1142976" y="2758066"/>
            <a:chExt cx="714380" cy="267119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0" name="직사각형 49"/>
            <p:cNvSpPr/>
            <p:nvPr/>
          </p:nvSpPr>
          <p:spPr>
            <a:xfrm>
              <a:off x="1285852" y="3074387"/>
              <a:ext cx="500066" cy="2354876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2976" y="2758066"/>
              <a:ext cx="714380" cy="37180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1,376</a:t>
              </a:r>
              <a:endParaRPr lang="ko-KR" altLang="en-US" sz="160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9" name="그룹 57"/>
          <p:cNvGrpSpPr/>
          <p:nvPr/>
        </p:nvGrpSpPr>
        <p:grpSpPr>
          <a:xfrm>
            <a:off x="2771800" y="2924944"/>
            <a:ext cx="785818" cy="2504319"/>
            <a:chOff x="3128990" y="3108721"/>
            <a:chExt cx="785818" cy="232054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2" name="직사각형 51"/>
            <p:cNvSpPr/>
            <p:nvPr/>
          </p:nvSpPr>
          <p:spPr>
            <a:xfrm>
              <a:off x="3286116" y="3396836"/>
              <a:ext cx="500066" cy="20324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28990" y="3108721"/>
              <a:ext cx="785818" cy="30405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1,378</a:t>
              </a:r>
              <a:endParaRPr lang="ko-KR" altLang="en-US" sz="160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12" name="그룹 75"/>
          <p:cNvGrpSpPr/>
          <p:nvPr/>
        </p:nvGrpSpPr>
        <p:grpSpPr>
          <a:xfrm>
            <a:off x="5724128" y="2996952"/>
            <a:ext cx="785818" cy="2414858"/>
            <a:chOff x="1152096" y="2996952"/>
            <a:chExt cx="785818" cy="241485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7" name="직사각형 76"/>
            <p:cNvSpPr/>
            <p:nvPr/>
          </p:nvSpPr>
          <p:spPr>
            <a:xfrm>
              <a:off x="1285852" y="3284984"/>
              <a:ext cx="500066" cy="2126826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52096" y="2996952"/>
              <a:ext cx="785818" cy="2769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11,298</a:t>
              </a:r>
              <a:endParaRPr lang="ko-KR" altLang="en-US" sz="120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14" name="그룹 78"/>
          <p:cNvGrpSpPr/>
          <p:nvPr/>
        </p:nvGrpSpPr>
        <p:grpSpPr>
          <a:xfrm>
            <a:off x="6643702" y="3068960"/>
            <a:ext cx="785818" cy="2360304"/>
            <a:chOff x="2143108" y="3068960"/>
            <a:chExt cx="785818" cy="236030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80" name="직사각형 79"/>
            <p:cNvSpPr/>
            <p:nvPr/>
          </p:nvSpPr>
          <p:spPr>
            <a:xfrm>
              <a:off x="2285984" y="3356992"/>
              <a:ext cx="500066" cy="207227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43108" y="3068960"/>
              <a:ext cx="785818" cy="2769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11,139</a:t>
              </a:r>
              <a:endParaRPr lang="ko-KR" altLang="en-US" sz="120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25" name="그룹 57"/>
          <p:cNvGrpSpPr/>
          <p:nvPr/>
        </p:nvGrpSpPr>
        <p:grpSpPr>
          <a:xfrm>
            <a:off x="7643834" y="3068960"/>
            <a:ext cx="714380" cy="2360305"/>
            <a:chOff x="3214678" y="3223439"/>
            <a:chExt cx="714380" cy="22058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85" name="직사각형 84"/>
            <p:cNvSpPr/>
            <p:nvPr/>
          </p:nvSpPr>
          <p:spPr>
            <a:xfrm>
              <a:off x="3286116" y="3549953"/>
              <a:ext cx="500066" cy="18793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14678" y="3223439"/>
              <a:ext cx="714380" cy="2769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 smtClean="0">
                  <a:solidFill>
                    <a:srgbClr val="FFFF00"/>
                  </a:solidFill>
                  <a:latin typeface="맑은 고딕"/>
                  <a:ea typeface="맑은 고딕"/>
                  <a:cs typeface="+mn-cs"/>
                </a:rPr>
                <a:t>11,030</a:t>
              </a:r>
              <a:endParaRPr lang="ko-KR" altLang="en-US" sz="1200" dirty="0">
                <a:solidFill>
                  <a:srgbClr val="FFFF00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70" name="직사각형 69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2083488" y="692696"/>
            <a:ext cx="5008792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연도별 조직 구성</a:t>
            </a:r>
            <a:r>
              <a:rPr lang="en-US" altLang="ko-KR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 </a:t>
            </a:r>
            <a:r>
              <a:rPr lang="ko-KR" alt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변동현황</a:t>
            </a:r>
            <a:endParaRPr lang="en-US" altLang="ko-KR" sz="28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6235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285720" y="2071678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2. </a:t>
            </a:r>
            <a:r>
              <a:rPr lang="ko-KR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연도별 활동현황 및 결과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쿨재즈 M" pitchFamily="18" charset="-127"/>
              <a:ea typeface="한컴 쿨재즈 M" pitchFamily="18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2696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직선 연결선 88"/>
          <p:cNvCxnSpPr/>
          <p:nvPr/>
        </p:nvCxnSpPr>
        <p:spPr>
          <a:xfrm>
            <a:off x="1643042" y="3357562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1643042" y="2357430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643042" y="1214422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74398"/>
              </p:ext>
            </p:extLst>
          </p:nvPr>
        </p:nvGraphicFramePr>
        <p:xfrm>
          <a:off x="467544" y="4500570"/>
          <a:ext cx="7632848" cy="1849120"/>
        </p:xfrm>
        <a:graphic>
          <a:graphicData uri="http://schemas.openxmlformats.org/drawingml/2006/table">
            <a:tbl>
              <a:tblPr firstRow="1" bandRow="1">
                <a:effectLst>
                  <a:outerShdw blurRad="101600" algn="l" rotWithShape="0">
                    <a:schemeClr val="bg2">
                      <a:lumMod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296144"/>
                <a:gridCol w="2114277"/>
                <a:gridCol w="2192414"/>
                <a:gridCol w="2030013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항목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51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복음선교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51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교우돌봄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51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이웃돌봄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511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2015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107,821 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312,385   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156,442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2016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134,228 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299,672   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163,779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2017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96,150 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298,801   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165,277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 감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- 38,078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   871      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+1,498 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0" name="직사각형 69"/>
          <p:cNvSpPr/>
          <p:nvPr/>
        </p:nvSpPr>
        <p:spPr>
          <a:xfrm>
            <a:off x="2214546" y="3242256"/>
            <a:ext cx="357190" cy="1044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cxnSp>
        <p:nvCxnSpPr>
          <p:cNvPr id="83" name="직선 연결선 82"/>
          <p:cNvCxnSpPr/>
          <p:nvPr/>
        </p:nvCxnSpPr>
        <p:spPr>
          <a:xfrm rot="16200000" flipH="1">
            <a:off x="-285784" y="2500305"/>
            <a:ext cx="4143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1071538" y="4286256"/>
            <a:ext cx="71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71538" y="320254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100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71538" y="21431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200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71538" y="105940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300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2714612" y="2996952"/>
            <a:ext cx="345220" cy="12893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3214678" y="3429000"/>
            <a:ext cx="349210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4429124" y="1052736"/>
            <a:ext cx="358900" cy="32403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929190" y="1268760"/>
            <a:ext cx="362890" cy="30270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5429256" y="1412776"/>
            <a:ext cx="366880" cy="2883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6732240" y="2924944"/>
            <a:ext cx="360040" cy="136815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236296" y="2852936"/>
            <a:ext cx="360040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7715272" y="2714620"/>
            <a:ext cx="357190" cy="15716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grpSp>
        <p:nvGrpSpPr>
          <p:cNvPr id="2" name="그룹 115"/>
          <p:cNvGrpSpPr/>
          <p:nvPr/>
        </p:nvGrpSpPr>
        <p:grpSpPr>
          <a:xfrm>
            <a:off x="7215206" y="285728"/>
            <a:ext cx="1500198" cy="1071570"/>
            <a:chOff x="7215206" y="285728"/>
            <a:chExt cx="1500198" cy="107157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11" name="모서리가 둥근 직사각형 110"/>
            <p:cNvSpPr/>
            <p:nvPr/>
          </p:nvSpPr>
          <p:spPr>
            <a:xfrm>
              <a:off x="7215206" y="285728"/>
              <a:ext cx="1500198" cy="10715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2015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endParaRPr lang="en-US" altLang="ko-KR" sz="1200" b="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2016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endParaRPr lang="en-US" altLang="ko-KR" sz="1200" b="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2017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</a:t>
              </a:r>
              <a:endParaRPr lang="ko-KR" altLang="en-US" sz="1200" b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358082" y="428604"/>
              <a:ext cx="357190" cy="1428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7358082" y="785794"/>
              <a:ext cx="357190" cy="1428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7358082" y="1142984"/>
              <a:ext cx="357190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928662" y="57148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단위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: </a:t>
            </a:r>
            <a:r>
              <a:rPr lang="ko-KR" altLang="en-US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천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)</a:t>
            </a:r>
            <a:endParaRPr lang="ko-KR" altLang="en-US" sz="14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2244604" y="334012"/>
            <a:ext cx="4631652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연도별 활동 횟수 현황</a:t>
            </a:r>
            <a:r>
              <a:rPr lang="en-US" altLang="ko-KR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(1)</a:t>
            </a:r>
            <a:endParaRPr lang="en-US" altLang="ko-KR" sz="28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28985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직선 연결선 88"/>
          <p:cNvCxnSpPr/>
          <p:nvPr/>
        </p:nvCxnSpPr>
        <p:spPr>
          <a:xfrm>
            <a:off x="1643042" y="3357562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1643042" y="2357430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643042" y="1214422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24995"/>
              </p:ext>
            </p:extLst>
          </p:nvPr>
        </p:nvGraphicFramePr>
        <p:xfrm>
          <a:off x="323528" y="4509120"/>
          <a:ext cx="799288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248866"/>
                <a:gridCol w="2195848"/>
                <a:gridCol w="2108014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항목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레지오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확장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본당 협조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기  타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2015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68,236  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368,152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550,263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2016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69,035  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382,347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549,989 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2017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139,888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423,337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671.009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 감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+70,853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+40,990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+121,020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0" name="직사각형 69"/>
          <p:cNvSpPr/>
          <p:nvPr/>
        </p:nvSpPr>
        <p:spPr>
          <a:xfrm>
            <a:off x="2214546" y="3929066"/>
            <a:ext cx="357190" cy="35719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cxnSp>
        <p:nvCxnSpPr>
          <p:cNvPr id="83" name="직선 연결선 82"/>
          <p:cNvCxnSpPr/>
          <p:nvPr/>
        </p:nvCxnSpPr>
        <p:spPr>
          <a:xfrm rot="16200000" flipH="1">
            <a:off x="-285784" y="2500305"/>
            <a:ext cx="4143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1071538" y="4286256"/>
            <a:ext cx="71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71538" y="320254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200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71538" y="21431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400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71538" y="105940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600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2714612" y="3890256"/>
            <a:ext cx="360000" cy="39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3203848" y="3645024"/>
            <a:ext cx="357190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4429124" y="2708920"/>
            <a:ext cx="357190" cy="1584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929190" y="2564904"/>
            <a:ext cx="357190" cy="172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5429256" y="2241096"/>
            <a:ext cx="357190" cy="20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6715140" y="1648180"/>
            <a:ext cx="357190" cy="26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215206" y="1643050"/>
            <a:ext cx="357190" cy="26432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7715272" y="836712"/>
            <a:ext cx="357190" cy="34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grpSp>
        <p:nvGrpSpPr>
          <p:cNvPr id="2" name="그룹 115"/>
          <p:cNvGrpSpPr/>
          <p:nvPr/>
        </p:nvGrpSpPr>
        <p:grpSpPr>
          <a:xfrm>
            <a:off x="2051720" y="1268760"/>
            <a:ext cx="1500198" cy="1071570"/>
            <a:chOff x="7215206" y="285727"/>
            <a:chExt cx="1500198" cy="107157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11" name="모서리가 둥근 직사각형 110"/>
            <p:cNvSpPr/>
            <p:nvPr/>
          </p:nvSpPr>
          <p:spPr>
            <a:xfrm>
              <a:off x="7215206" y="285727"/>
              <a:ext cx="1500198" cy="10715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2015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2016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endParaRPr lang="en-US" altLang="ko-KR" sz="1200" b="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2017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</a:t>
              </a:r>
              <a:endParaRPr lang="ko-KR" altLang="en-US" sz="1200" b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358082" y="428604"/>
              <a:ext cx="357190" cy="1428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7358082" y="785794"/>
              <a:ext cx="357190" cy="1428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7358082" y="1142984"/>
              <a:ext cx="357190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928662" y="57148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단위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: </a:t>
            </a:r>
            <a:r>
              <a:rPr lang="ko-KR" altLang="en-US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천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)</a:t>
            </a:r>
            <a:endParaRPr lang="ko-KR" altLang="en-US" sz="14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244604" y="334012"/>
            <a:ext cx="434362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연도별 활동 횟수 현황</a:t>
            </a:r>
            <a:r>
              <a:rPr lang="en-US" altLang="ko-KR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(2)</a:t>
            </a:r>
            <a:endParaRPr lang="en-US" altLang="ko-KR" sz="28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742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3919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8945" y="980728"/>
            <a:ext cx="23042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5400" b="0" dirty="0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차   </a:t>
            </a:r>
            <a:r>
              <a:rPr lang="ko-KR" altLang="en-US" sz="5400" b="0" dirty="0" err="1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례</a:t>
            </a:r>
            <a:endParaRPr lang="ko-KR" altLang="en-US" sz="5400" b="0" dirty="0">
              <a:solidFill>
                <a:schemeClr val="accent4">
                  <a:lumMod val="50000"/>
                </a:schemeClr>
              </a:solidFill>
              <a:latin typeface="HY동녘B" pitchFamily="18" charset="-127"/>
              <a:ea typeface="HY동녘B" pitchFamily="18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7663" y="2420888"/>
            <a:ext cx="6046821" cy="2769989"/>
          </a:xfrm>
          <a:prstGeom prst="rect">
            <a:avLst/>
          </a:prstGeom>
          <a:ln w="47625" cmpd="dbl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>
                <a:latin typeface="MD솔체" pitchFamily="18" charset="-127"/>
                <a:ea typeface="MD솔체" pitchFamily="18" charset="-127"/>
              </a:rPr>
              <a:t>교구장님 </a:t>
            </a:r>
            <a:r>
              <a:rPr lang="ko-KR" altLang="en-US" sz="3600" dirty="0" smtClean="0">
                <a:latin typeface="MD솔체" pitchFamily="18" charset="-127"/>
                <a:ea typeface="MD솔체" pitchFamily="18" charset="-127"/>
              </a:rPr>
              <a:t>사목지침</a:t>
            </a:r>
            <a:endParaRPr lang="en-US" altLang="ko-KR" sz="3600" dirty="0" smtClean="0">
              <a:latin typeface="MD솔체" pitchFamily="18" charset="-127"/>
              <a:ea typeface="MD솔체" pitchFamily="18" charset="-127"/>
            </a:endParaRPr>
          </a:p>
          <a:p>
            <a:pPr algn="ctr"/>
            <a:endParaRPr lang="en-US" altLang="ko-KR" sz="1000" dirty="0">
              <a:latin typeface="MD솔체" pitchFamily="18" charset="-127"/>
              <a:ea typeface="MD솔체" pitchFamily="18" charset="-127"/>
            </a:endParaRPr>
          </a:p>
          <a:p>
            <a:pPr algn="ctr"/>
            <a:r>
              <a:rPr lang="ko-KR" altLang="en-US" sz="3600" dirty="0">
                <a:solidFill>
                  <a:srgbClr val="002060"/>
                </a:solidFill>
                <a:latin typeface="MD솔체" pitchFamily="18" charset="-127"/>
                <a:ea typeface="MD솔체" pitchFamily="18" charset="-127"/>
              </a:rPr>
              <a:t>담당사제 </a:t>
            </a:r>
            <a:r>
              <a:rPr lang="ko-KR" altLang="en-US" sz="3600" dirty="0" smtClean="0">
                <a:solidFill>
                  <a:srgbClr val="002060"/>
                </a:solidFill>
                <a:latin typeface="MD솔체" pitchFamily="18" charset="-127"/>
                <a:ea typeface="MD솔체" pitchFamily="18" charset="-127"/>
              </a:rPr>
              <a:t>사목지침</a:t>
            </a:r>
            <a:endParaRPr lang="en-US" altLang="ko-KR" sz="3600" dirty="0" smtClean="0">
              <a:solidFill>
                <a:srgbClr val="002060"/>
              </a:solidFill>
              <a:latin typeface="MD솔체" pitchFamily="18" charset="-127"/>
              <a:ea typeface="MD솔체" pitchFamily="18" charset="-127"/>
            </a:endParaRPr>
          </a:p>
          <a:p>
            <a:pPr algn="ctr"/>
            <a:endParaRPr lang="en-US" altLang="ko-KR" sz="1000" dirty="0">
              <a:solidFill>
                <a:srgbClr val="002060"/>
              </a:solidFill>
              <a:latin typeface="MD솔체" pitchFamily="18" charset="-127"/>
              <a:ea typeface="MD솔체" pitchFamily="18" charset="-127"/>
            </a:endParaRPr>
          </a:p>
          <a:p>
            <a:pPr algn="ctr"/>
            <a:r>
              <a:rPr lang="ko-KR" altLang="en-US" sz="3600" dirty="0">
                <a:solidFill>
                  <a:srgbClr val="002060"/>
                </a:solidFill>
                <a:latin typeface="MD솔체" pitchFamily="18" charset="-127"/>
                <a:ea typeface="MD솔체" pitchFamily="18" charset="-127"/>
              </a:rPr>
              <a:t>구체적 실천계획</a:t>
            </a:r>
          </a:p>
          <a:p>
            <a:pPr algn="ctr"/>
            <a:endParaRPr lang="en-US" altLang="ko-KR" sz="1000" dirty="0" smtClean="0">
              <a:solidFill>
                <a:srgbClr val="002060"/>
              </a:solidFill>
              <a:latin typeface="MD솔체" pitchFamily="18" charset="-127"/>
              <a:ea typeface="MD솔체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rgbClr val="002060"/>
                </a:solidFill>
                <a:latin typeface="MD솔체" pitchFamily="18" charset="-127"/>
                <a:ea typeface="MD솔체" pitchFamily="18" charset="-127"/>
              </a:rPr>
              <a:t>부   </a:t>
            </a:r>
            <a:r>
              <a:rPr lang="ko-KR" altLang="en-US" sz="3600" dirty="0" err="1">
                <a:solidFill>
                  <a:srgbClr val="002060"/>
                </a:solidFill>
                <a:latin typeface="MD솔체" pitchFamily="18" charset="-127"/>
                <a:ea typeface="MD솔체" pitchFamily="18" charset="-127"/>
              </a:rPr>
              <a:t>록</a:t>
            </a:r>
            <a:endParaRPr lang="ko-KR" altLang="en-US" sz="3600" dirty="0">
              <a:solidFill>
                <a:srgbClr val="002060"/>
              </a:solidFill>
              <a:latin typeface="MD솔체" pitchFamily="18" charset="-127"/>
              <a:ea typeface="MD솔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0050305"/>
      </p:ext>
    </p:extLst>
  </p:cSld>
  <p:clrMapOvr>
    <a:masterClrMapping/>
  </p:clrMapOvr>
  <p:transition spd="slow" advTm="2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직선 연결선 88"/>
          <p:cNvCxnSpPr/>
          <p:nvPr/>
        </p:nvCxnSpPr>
        <p:spPr>
          <a:xfrm>
            <a:off x="1643042" y="3357562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1643042" y="2357430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643042" y="1214422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86517"/>
              </p:ext>
            </p:extLst>
          </p:nvPr>
        </p:nvGraphicFramePr>
        <p:xfrm>
          <a:off x="1835696" y="4500570"/>
          <a:ext cx="4824536" cy="184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0763"/>
                <a:gridCol w="3353773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항목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전체 활동 횟수 총계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2015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1,563,299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2016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1,599,050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2017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1,794,462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 감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</a:t>
                      </a:r>
                      <a:r>
                        <a:rPr lang="en-US" altLang="ko-KR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195,412 (</a:t>
                      </a:r>
                      <a:r>
                        <a:rPr lang="en-US" altLang="ko-KR" b="1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↑</a:t>
                      </a:r>
                      <a:r>
                        <a:rPr lang="en-US" altLang="ko-KR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12%)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83" name="직선 연결선 82"/>
          <p:cNvCxnSpPr/>
          <p:nvPr/>
        </p:nvCxnSpPr>
        <p:spPr>
          <a:xfrm rot="16200000" flipH="1">
            <a:off x="-285784" y="2500305"/>
            <a:ext cx="4143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1071538" y="4286256"/>
            <a:ext cx="71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57224" y="320254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1,600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2910" y="21431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1,700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5786" y="105940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1,800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3638746" y="3717032"/>
            <a:ext cx="357190" cy="576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499992" y="3356992"/>
            <a:ext cx="357190" cy="9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5438946" y="1268760"/>
            <a:ext cx="357190" cy="30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grpSp>
        <p:nvGrpSpPr>
          <p:cNvPr id="2" name="그룹 115"/>
          <p:cNvGrpSpPr/>
          <p:nvPr/>
        </p:nvGrpSpPr>
        <p:grpSpPr>
          <a:xfrm>
            <a:off x="7358082" y="142852"/>
            <a:ext cx="1500198" cy="1071570"/>
            <a:chOff x="7215206" y="285728"/>
            <a:chExt cx="1500198" cy="107157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11" name="모서리가 둥근 직사각형 110"/>
            <p:cNvSpPr/>
            <p:nvPr/>
          </p:nvSpPr>
          <p:spPr>
            <a:xfrm>
              <a:off x="7215206" y="285728"/>
              <a:ext cx="1500198" cy="10715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2015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endParaRPr lang="en-US" altLang="ko-KR" sz="1200" b="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2016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endParaRPr lang="en-US" altLang="ko-KR" sz="1200" b="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2017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</a:t>
              </a:r>
              <a:endParaRPr lang="ko-KR" altLang="en-US" sz="1200" b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358082" y="428604"/>
              <a:ext cx="357190" cy="1428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7358082" y="785794"/>
              <a:ext cx="357190" cy="1428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7358082" y="1142984"/>
              <a:ext cx="357190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928662" y="57148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단위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: </a:t>
            </a:r>
            <a:r>
              <a:rPr lang="ko-KR" altLang="en-US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천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)</a:t>
            </a:r>
            <a:endParaRPr lang="ko-KR" altLang="en-US" sz="14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928794" y="334012"/>
            <a:ext cx="5019470" cy="492443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6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연도별 전체 활동 횟수 현황</a:t>
            </a:r>
            <a:r>
              <a:rPr lang="en-US" altLang="ko-KR" sz="26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(3)</a:t>
            </a:r>
            <a:endParaRPr lang="en-US" altLang="ko-KR" sz="26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22975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직선 연결선 88"/>
          <p:cNvCxnSpPr/>
          <p:nvPr/>
        </p:nvCxnSpPr>
        <p:spPr>
          <a:xfrm>
            <a:off x="1643042" y="3498850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1643042" y="2498718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643042" y="1498586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88596"/>
              </p:ext>
            </p:extLst>
          </p:nvPr>
        </p:nvGraphicFramePr>
        <p:xfrm>
          <a:off x="428597" y="4500570"/>
          <a:ext cx="8286807" cy="191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1"/>
                <a:gridCol w="2500330"/>
                <a:gridCol w="2286016"/>
                <a:gridCol w="214314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항목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비신자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 err="1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교리반인도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직접인도 영세자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타인인도 영세자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348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2015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2,920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1,900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2,276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2016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2,721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1,703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1,918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2017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2,456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1,553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1,370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 감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- 265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- 130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en-US" altLang="ko-KR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- 548 </a:t>
                      </a:r>
                      <a:r>
                        <a:rPr lang="ko-KR" altLang="en-US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dirty="0" smtClean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31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0" name="직사각형 69"/>
          <p:cNvSpPr/>
          <p:nvPr/>
        </p:nvSpPr>
        <p:spPr>
          <a:xfrm>
            <a:off x="2195736" y="1580732"/>
            <a:ext cx="357190" cy="2700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cxnSp>
        <p:nvCxnSpPr>
          <p:cNvPr id="83" name="직선 연결선 82"/>
          <p:cNvCxnSpPr/>
          <p:nvPr/>
        </p:nvCxnSpPr>
        <p:spPr>
          <a:xfrm rot="16200000" flipH="1">
            <a:off x="-285784" y="2500305"/>
            <a:ext cx="4143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1071538" y="4286256"/>
            <a:ext cx="71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14348" y="328612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1,000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57224" y="22738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2,000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5786" y="134515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3,000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2714612" y="1794476"/>
            <a:ext cx="360000" cy="24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3214678" y="2009360"/>
            <a:ext cx="357190" cy="226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4429124" y="2654718"/>
            <a:ext cx="357190" cy="1656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929190" y="2780928"/>
            <a:ext cx="357190" cy="151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5429256" y="2999368"/>
            <a:ext cx="357190" cy="129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6715140" y="2276872"/>
            <a:ext cx="357190" cy="2016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215206" y="2673096"/>
            <a:ext cx="357190" cy="16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7715272" y="3177096"/>
            <a:ext cx="357190" cy="11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grpSp>
        <p:nvGrpSpPr>
          <p:cNvPr id="2" name="그룹 115"/>
          <p:cNvGrpSpPr/>
          <p:nvPr/>
        </p:nvGrpSpPr>
        <p:grpSpPr>
          <a:xfrm>
            <a:off x="7358082" y="142852"/>
            <a:ext cx="1500198" cy="1071570"/>
            <a:chOff x="7215206" y="285728"/>
            <a:chExt cx="1500198" cy="107157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11" name="모서리가 둥근 직사각형 110"/>
            <p:cNvSpPr/>
            <p:nvPr/>
          </p:nvSpPr>
          <p:spPr>
            <a:xfrm>
              <a:off x="7215206" y="285728"/>
              <a:ext cx="1500198" cy="10715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2015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endParaRPr lang="en-US" altLang="ko-KR" sz="1200" b="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2016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endParaRPr lang="en-US" altLang="ko-KR" sz="1200" b="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2017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</a:t>
              </a:r>
              <a:endParaRPr lang="ko-KR" altLang="en-US" sz="1200" b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358082" y="428604"/>
              <a:ext cx="357190" cy="1428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7358082" y="785794"/>
              <a:ext cx="357190" cy="1428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7358082" y="1142984"/>
              <a:ext cx="357190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928662" y="57148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단위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: </a:t>
            </a:r>
            <a:r>
              <a:rPr lang="ko-KR" altLang="en-US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명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)</a:t>
            </a:r>
            <a:endParaRPr lang="ko-KR" altLang="en-US" sz="14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2707184" y="295195"/>
            <a:ext cx="3593007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연도별 활동결과 </a:t>
            </a:r>
            <a:r>
              <a:rPr lang="en-US" altLang="ko-KR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(1)</a:t>
            </a:r>
            <a:endParaRPr lang="en-US" altLang="ko-KR" sz="28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40706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직선 연결선 88"/>
          <p:cNvCxnSpPr/>
          <p:nvPr/>
        </p:nvCxnSpPr>
        <p:spPr>
          <a:xfrm>
            <a:off x="1643042" y="3498850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1643042" y="2498718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643042" y="1498586"/>
            <a:ext cx="6572296" cy="158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16526"/>
              </p:ext>
            </p:extLst>
          </p:nvPr>
        </p:nvGraphicFramePr>
        <p:xfrm>
          <a:off x="428597" y="4500570"/>
          <a:ext cx="8286807" cy="184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357321"/>
                <a:gridCol w="2500330"/>
                <a:gridCol w="2286016"/>
                <a:gridCol w="214314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항목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냉담교우 </a:t>
                      </a:r>
                      <a:r>
                        <a:rPr lang="ko-KR" altLang="en-US" dirty="0" err="1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회두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행동단원 모집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협조단원 모집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2015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2,867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1,765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922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2016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2,313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1,621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886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2017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2,171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1,716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947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 감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- 142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   95 </a:t>
                      </a:r>
                      <a:r>
                        <a:rPr lang="ko-KR" altLang="en-US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en-US" altLang="ko-KR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+ 61</a:t>
                      </a:r>
                      <a:r>
                        <a:rPr lang="en-US" altLang="ko-KR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lang="ko-KR" altLang="en-US" baseline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dirty="0" smtClean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1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0" name="직사각형 69"/>
          <p:cNvSpPr/>
          <p:nvPr/>
        </p:nvSpPr>
        <p:spPr>
          <a:xfrm>
            <a:off x="2214546" y="1648180"/>
            <a:ext cx="357190" cy="26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cxnSp>
        <p:nvCxnSpPr>
          <p:cNvPr id="83" name="직선 연결선 82"/>
          <p:cNvCxnSpPr/>
          <p:nvPr/>
        </p:nvCxnSpPr>
        <p:spPr>
          <a:xfrm rot="16200000" flipH="1">
            <a:off x="-285784" y="2500305"/>
            <a:ext cx="4143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1071538" y="4286256"/>
            <a:ext cx="71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14348" y="334542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1,000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57224" y="234528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2,000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5786" y="127371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3,000</a:t>
            </a:r>
            <a:endParaRPr lang="ko-KR" altLang="en-US" sz="18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2714612" y="2153946"/>
            <a:ext cx="360000" cy="212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3214678" y="2293972"/>
            <a:ext cx="357190" cy="19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4429124" y="2784484"/>
            <a:ext cx="357190" cy="1512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929190" y="2997104"/>
            <a:ext cx="357190" cy="129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5429256" y="2852935"/>
            <a:ext cx="35719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6660232" y="3645024"/>
            <a:ext cx="357190" cy="64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215206" y="3722732"/>
            <a:ext cx="357190" cy="57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7715272" y="3573016"/>
            <a:ext cx="35719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grpSp>
        <p:nvGrpSpPr>
          <p:cNvPr id="2" name="그룹 115"/>
          <p:cNvGrpSpPr/>
          <p:nvPr/>
        </p:nvGrpSpPr>
        <p:grpSpPr>
          <a:xfrm>
            <a:off x="7358082" y="142852"/>
            <a:ext cx="1500198" cy="1071570"/>
            <a:chOff x="7215206" y="285728"/>
            <a:chExt cx="1500198" cy="107157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11" name="모서리가 둥근 직사각형 110"/>
            <p:cNvSpPr/>
            <p:nvPr/>
          </p:nvSpPr>
          <p:spPr>
            <a:xfrm>
              <a:off x="7215206" y="285728"/>
              <a:ext cx="1500198" cy="10715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2014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endParaRPr lang="en-US" altLang="ko-KR" sz="1200" b="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2015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endParaRPr lang="en-US" altLang="ko-KR" sz="1200" b="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   2016</a:t>
              </a:r>
              <a:r>
                <a:rPr lang="ko-KR" altLang="en-US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년</a:t>
              </a:r>
              <a:r>
                <a:rPr lang="en-US" altLang="ko-KR" sz="1200" b="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</a:t>
              </a:r>
              <a:endParaRPr lang="ko-KR" altLang="en-US" sz="1200" b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358082" y="428604"/>
              <a:ext cx="357190" cy="1428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7358082" y="785794"/>
              <a:ext cx="357190" cy="1428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7358082" y="1142984"/>
              <a:ext cx="357190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928662" y="57148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단위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: </a:t>
            </a:r>
            <a:r>
              <a:rPr lang="ko-KR" altLang="en-US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명</a:t>
            </a:r>
            <a:r>
              <a:rPr lang="en-US" altLang="ko-KR" sz="14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)</a:t>
            </a:r>
            <a:endParaRPr lang="ko-KR" altLang="en-US" sz="14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2714612" y="452746"/>
            <a:ext cx="3398966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연도별 활동결과 </a:t>
            </a:r>
            <a:r>
              <a:rPr lang="en-US" altLang="ko-KR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(2)</a:t>
            </a:r>
            <a:endParaRPr lang="en-US" altLang="ko-KR" sz="28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5710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2987824" y="900009"/>
            <a:ext cx="3556445" cy="646331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3600" spc="50" dirty="0" smtClean="0">
                <a:ln w="11430"/>
                <a:solidFill>
                  <a:srgbClr val="2D87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피정 </a:t>
            </a:r>
            <a:r>
              <a:rPr lang="en-US" altLang="ko-KR" sz="3600" spc="50" dirty="0" smtClean="0">
                <a:ln w="11430"/>
                <a:solidFill>
                  <a:srgbClr val="2D87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. </a:t>
            </a:r>
            <a:r>
              <a:rPr lang="ko-KR" altLang="en-US" sz="3600" spc="50" dirty="0" smtClean="0">
                <a:ln w="11430"/>
                <a:solidFill>
                  <a:srgbClr val="2D87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교육 </a:t>
            </a:r>
            <a:r>
              <a:rPr lang="en-US" altLang="ko-KR" sz="3600" spc="50" dirty="0" smtClean="0">
                <a:ln w="11430"/>
                <a:solidFill>
                  <a:srgbClr val="2D87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(1)</a:t>
            </a:r>
            <a:endParaRPr lang="en-US" altLang="ko-KR" sz="3600" spc="50" dirty="0">
              <a:ln w="11430"/>
              <a:solidFill>
                <a:srgbClr val="2D875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  <p:grpSp>
        <p:nvGrpSpPr>
          <p:cNvPr id="72" name="그룹 71"/>
          <p:cNvGrpSpPr/>
          <p:nvPr/>
        </p:nvGrpSpPr>
        <p:grpSpPr>
          <a:xfrm>
            <a:off x="323528" y="1988840"/>
            <a:ext cx="2808312" cy="4401167"/>
            <a:chOff x="323528" y="1988840"/>
            <a:chExt cx="2808312" cy="4401167"/>
          </a:xfrm>
        </p:grpSpPr>
        <p:graphicFrame>
          <p:nvGraphicFramePr>
            <p:cNvPr id="68" name="차트 67"/>
            <p:cNvGraphicFramePr/>
            <p:nvPr/>
          </p:nvGraphicFramePr>
          <p:xfrm>
            <a:off x="539552" y="1988840"/>
            <a:ext cx="2592288" cy="4104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0" name="AutoShape 77"/>
            <p:cNvSpPr>
              <a:spLocks noChangeArrowheads="1"/>
            </p:cNvSpPr>
            <p:nvPr/>
          </p:nvSpPr>
          <p:spPr bwMode="auto">
            <a:xfrm>
              <a:off x="323528" y="5949280"/>
              <a:ext cx="2601574" cy="44072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000">
                  <a:srgbClr val="EF7E29"/>
                </a:gs>
                <a:gs pos="76000">
                  <a:srgbClr val="FFC943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sz="1800" dirty="0" smtClean="0">
                  <a:solidFill>
                    <a:prstClr val="black"/>
                  </a:solidFill>
                </a:rPr>
                <a:t>Co./</a:t>
              </a:r>
              <a:r>
                <a:rPr lang="ko-KR" altLang="en-US" sz="1800" dirty="0" smtClean="0">
                  <a:solidFill>
                    <a:prstClr val="black"/>
                  </a:solidFill>
                </a:rPr>
                <a:t>직속</a:t>
              </a:r>
              <a:r>
                <a:rPr lang="en-US" altLang="ko-KR" sz="1800" dirty="0" smtClean="0">
                  <a:solidFill>
                    <a:prstClr val="black"/>
                  </a:solidFill>
                </a:rPr>
                <a:t>Cu. </a:t>
              </a:r>
              <a:r>
                <a:rPr lang="ko-KR" altLang="en-US" sz="1800" dirty="0" smtClean="0">
                  <a:solidFill>
                    <a:prstClr val="black"/>
                  </a:solidFill>
                </a:rPr>
                <a:t>단장피정</a:t>
              </a: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3347864" y="2060848"/>
            <a:ext cx="2592288" cy="4329159"/>
            <a:chOff x="3275856" y="2060848"/>
            <a:chExt cx="2592288" cy="4329159"/>
          </a:xfrm>
        </p:grpSpPr>
        <p:graphicFrame>
          <p:nvGraphicFramePr>
            <p:cNvPr id="69" name="차트 68"/>
            <p:cNvGraphicFramePr/>
            <p:nvPr/>
          </p:nvGraphicFramePr>
          <p:xfrm>
            <a:off x="3275856" y="2060848"/>
            <a:ext cx="2592288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1" name="AutoShape 77"/>
            <p:cNvSpPr>
              <a:spLocks noChangeArrowheads="1"/>
            </p:cNvSpPr>
            <p:nvPr/>
          </p:nvSpPr>
          <p:spPr bwMode="auto">
            <a:xfrm>
              <a:off x="3419872" y="5949280"/>
              <a:ext cx="2241534" cy="44072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000">
                  <a:srgbClr val="EF7E29"/>
                </a:gs>
                <a:gs pos="76000">
                  <a:srgbClr val="FFC943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ko-KR" altLang="en-US" sz="1800" dirty="0" smtClean="0">
                  <a:solidFill>
                    <a:prstClr val="black"/>
                  </a:solidFill>
                </a:rPr>
                <a:t>침묵말씀피정</a:t>
              </a:r>
            </a:p>
          </p:txBody>
        </p:sp>
      </p:grpSp>
      <p:graphicFrame>
        <p:nvGraphicFramePr>
          <p:cNvPr id="13" name="차트 12"/>
          <p:cNvGraphicFramePr/>
          <p:nvPr/>
        </p:nvGraphicFramePr>
        <p:xfrm>
          <a:off x="6228184" y="2060848"/>
          <a:ext cx="25922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2673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차트 15"/>
          <p:cNvGraphicFramePr/>
          <p:nvPr/>
        </p:nvGraphicFramePr>
        <p:xfrm>
          <a:off x="6012160" y="1916832"/>
          <a:ext cx="28083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550316744"/>
              </p:ext>
            </p:extLst>
          </p:nvPr>
        </p:nvGraphicFramePr>
        <p:xfrm>
          <a:off x="3563888" y="1916832"/>
          <a:ext cx="25202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차트 18"/>
          <p:cNvGraphicFramePr/>
          <p:nvPr>
            <p:extLst>
              <p:ext uri="{D42A27DB-BD31-4B8C-83A1-F6EECF244321}">
                <p14:modId xmlns:p14="http://schemas.microsoft.com/office/powerpoint/2010/main" val="2785175007"/>
              </p:ext>
            </p:extLst>
          </p:nvPr>
        </p:nvGraphicFramePr>
        <p:xfrm>
          <a:off x="251520" y="620688"/>
          <a:ext cx="370790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직사각형 6"/>
          <p:cNvSpPr/>
          <p:nvPr/>
        </p:nvSpPr>
        <p:spPr>
          <a:xfrm>
            <a:off x="3535835" y="764704"/>
            <a:ext cx="2188293" cy="646331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3600" spc="50" dirty="0" smtClean="0">
                <a:ln w="11430"/>
                <a:solidFill>
                  <a:srgbClr val="2D87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교육 </a:t>
            </a:r>
            <a:r>
              <a:rPr lang="en-US" altLang="ko-KR" sz="3600" spc="50" dirty="0" smtClean="0">
                <a:ln w="11430"/>
                <a:solidFill>
                  <a:srgbClr val="2D87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(2)</a:t>
            </a:r>
            <a:endParaRPr lang="en-US" altLang="ko-KR" sz="3600" spc="50" dirty="0">
              <a:ln w="11430"/>
              <a:solidFill>
                <a:srgbClr val="2D875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9031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Graphic spid="1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737390"/>
            <a:ext cx="5976664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6600" dirty="0" smtClean="0"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3. 2017</a:t>
            </a:r>
            <a:r>
              <a:rPr lang="ko-KR" altLang="en-US" sz="6600" dirty="0" smtClean="0"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년도 평의회 별</a:t>
            </a:r>
            <a:endParaRPr lang="en-US" altLang="ko-KR" sz="6600" dirty="0" smtClean="0">
              <a:effectLst>
                <a:outerShdw dist="50800" dir="5400000" algn="ctr" rotWithShape="0">
                  <a:srgbClr val="000000">
                    <a:alpha val="39000"/>
                  </a:srgbClr>
                </a:outerShdw>
              </a:effectLst>
              <a:latin typeface="한컴 쿨재즈 M" pitchFamily="18" charset="-127"/>
              <a:ea typeface="한컴 쿨재즈 M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6600" dirty="0" smtClean="0"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활동 집계현황</a:t>
            </a:r>
            <a:endParaRPr lang="ko-KR" altLang="en-US" sz="6600" dirty="0">
              <a:effectLst>
                <a:outerShdw dist="50800" dir="5400000" algn="ctr" rotWithShape="0">
                  <a:srgbClr val="000000">
                    <a:alpha val="39000"/>
                  </a:srgbClr>
                </a:outerShdw>
              </a:effectLst>
              <a:latin typeface="한컴 쿨재즈 M" pitchFamily="18" charset="-127"/>
              <a:ea typeface="한컴 쿨재즈 M" pitchFamily="18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5157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/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941168"/>
          <a:ext cx="7930055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0914"/>
                <a:gridCol w="720914"/>
                <a:gridCol w="720914"/>
                <a:gridCol w="720914"/>
                <a:gridCol w="720914"/>
                <a:gridCol w="720915"/>
                <a:gridCol w="720914"/>
                <a:gridCol w="720914"/>
                <a:gridCol w="720914"/>
                <a:gridCol w="720914"/>
                <a:gridCol w="720914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170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211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130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168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148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159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166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114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79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134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181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143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153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151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-72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-24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-16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-8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29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-40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9841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/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941168"/>
          <a:ext cx="7848871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8"/>
                <a:gridCol w="784887"/>
                <a:gridCol w="784887"/>
                <a:gridCol w="784887"/>
                <a:gridCol w="784887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함안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161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250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230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130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188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166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114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354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155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134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168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163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-8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-54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-33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-191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-44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21236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/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51520" y="4869160"/>
          <a:ext cx="8064892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099"/>
                <a:gridCol w="896099"/>
                <a:gridCol w="896099"/>
                <a:gridCol w="896099"/>
                <a:gridCol w="896099"/>
                <a:gridCol w="896100"/>
                <a:gridCol w="896099"/>
                <a:gridCol w="896099"/>
                <a:gridCol w="896099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구암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산호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남성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-6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6704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/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941168"/>
          <a:ext cx="7930055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0914"/>
                <a:gridCol w="720914"/>
                <a:gridCol w="720914"/>
                <a:gridCol w="720914"/>
                <a:gridCol w="720914"/>
                <a:gridCol w="720915"/>
                <a:gridCol w="720914"/>
                <a:gridCol w="720914"/>
                <a:gridCol w="720914"/>
                <a:gridCol w="720914"/>
                <a:gridCol w="720914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139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138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110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68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59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-63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-31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-29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-20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-25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4331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한쪽 모서리가 잘린 사각형 4"/>
          <p:cNvSpPr>
            <a:spLocks/>
          </p:cNvSpPr>
          <p:nvPr/>
        </p:nvSpPr>
        <p:spPr bwMode="auto">
          <a:xfrm>
            <a:off x="323850" y="260350"/>
            <a:ext cx="8497888" cy="6357938"/>
          </a:xfrm>
          <a:custGeom>
            <a:avLst/>
            <a:gdLst>
              <a:gd name="T0" fmla="*/ 8500976 w 8497546"/>
              <a:gd name="T1" fmla="*/ 3178663 h 6358006"/>
              <a:gd name="T2" fmla="*/ 4250492 w 8497546"/>
              <a:gd name="T3" fmla="*/ 6357326 h 6358006"/>
              <a:gd name="T4" fmla="*/ 0 w 8497546"/>
              <a:gd name="T5" fmla="*/ 3178663 h 6358006"/>
              <a:gd name="T6" fmla="*/ 4250492 w 8497546"/>
              <a:gd name="T7" fmla="*/ 0 h 635800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497546"/>
              <a:gd name="T13" fmla="*/ 339200 h 6358006"/>
              <a:gd name="T14" fmla="*/ 8158340 w 8497546"/>
              <a:gd name="T15" fmla="*/ 6358006 h 6358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97546" h="6358006">
                <a:moveTo>
                  <a:pt x="0" y="0"/>
                </a:moveTo>
                <a:lnTo>
                  <a:pt x="7819147" y="0"/>
                </a:lnTo>
                <a:lnTo>
                  <a:pt x="8497546" y="678399"/>
                </a:lnTo>
                <a:lnTo>
                  <a:pt x="8497546" y="6358006"/>
                </a:lnTo>
                <a:lnTo>
                  <a:pt x="0" y="6358006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r>
              <a:rPr lang="ko-KR" altLang="en-US" sz="3600" b="0" dirty="0"/>
              <a:t> </a:t>
            </a:r>
            <a:r>
              <a:rPr lang="ko-KR" altLang="en-US" sz="3600" b="0" dirty="0" smtClean="0"/>
              <a:t>  </a:t>
            </a:r>
            <a:endParaRPr lang="en-US" altLang="ko-KR" sz="3600" b="0" dirty="0" smtClean="0"/>
          </a:p>
          <a:p>
            <a:endParaRPr lang="en-US" altLang="ko-KR" sz="3600" b="0" dirty="0"/>
          </a:p>
          <a:p>
            <a:endParaRPr lang="en-US" altLang="ko-KR" sz="3600" b="0" dirty="0" smtClean="0"/>
          </a:p>
          <a:p>
            <a:r>
              <a:rPr lang="ko-KR" altLang="en-US" sz="3600" b="0" dirty="0" smtClean="0"/>
              <a:t>          </a:t>
            </a:r>
            <a:endParaRPr lang="en-US" altLang="ko-KR" sz="3600" b="0" dirty="0" smtClean="0"/>
          </a:p>
          <a:p>
            <a:r>
              <a:rPr lang="en-US" altLang="ko-KR" sz="3600" b="0" dirty="0"/>
              <a:t>                 </a:t>
            </a:r>
            <a:r>
              <a:rPr lang="en-US" altLang="ko-KR" sz="3600" b="0" dirty="0" smtClean="0"/>
              <a:t>        </a:t>
            </a:r>
            <a:endParaRPr lang="en-US" altLang="ko-KR" sz="3600" b="0" dirty="0"/>
          </a:p>
        </p:txBody>
      </p:sp>
      <p:pic>
        <p:nvPicPr>
          <p:cNvPr id="15363" name="그림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605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188" y="1380444"/>
            <a:ext cx="7705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4000" b="0" dirty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✜</a:t>
            </a:r>
            <a:r>
              <a:rPr lang="ko-KR" altLang="en-US" sz="4000" b="0" dirty="0">
                <a:latin typeface="HY동녘B" pitchFamily="18" charset="-127"/>
                <a:ea typeface="HY동녘B" pitchFamily="18" charset="-127"/>
                <a:cs typeface="+mn-cs"/>
              </a:rPr>
              <a:t> </a:t>
            </a:r>
            <a:r>
              <a:rPr lang="ko-KR" altLang="en-US" sz="4000" b="0" dirty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교구장님 사목지침 실천사항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55576" y="260350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7744" y="2746663"/>
            <a:ext cx="47525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 smtClean="0"/>
              <a:t> “</a:t>
            </a:r>
            <a:r>
              <a:rPr lang="ko-KR" altLang="en-US" sz="4000" dirty="0"/>
              <a:t>사랑은 </a:t>
            </a:r>
            <a:endParaRPr lang="en-US" altLang="ko-KR" sz="4000" dirty="0"/>
          </a:p>
          <a:p>
            <a:r>
              <a:rPr lang="ko-KR" altLang="en-US" sz="4000" dirty="0"/>
              <a:t>  </a:t>
            </a:r>
            <a:r>
              <a:rPr lang="ko-KR" altLang="en-US" sz="4000" dirty="0" smtClean="0"/>
              <a:t>모든 </a:t>
            </a:r>
            <a:r>
              <a:rPr lang="ko-KR" altLang="en-US" sz="4000" dirty="0"/>
              <a:t>것을 </a:t>
            </a:r>
            <a:endParaRPr lang="en-US" altLang="ko-KR" sz="4000" dirty="0"/>
          </a:p>
          <a:p>
            <a:r>
              <a:rPr lang="ko-KR" altLang="en-US" sz="4000" dirty="0"/>
              <a:t>  </a:t>
            </a:r>
            <a:r>
              <a:rPr lang="ko-KR" altLang="en-US" sz="4000" dirty="0" smtClean="0"/>
              <a:t>견디어 </a:t>
            </a:r>
            <a:r>
              <a:rPr lang="ko-KR" altLang="en-US" sz="4000" dirty="0"/>
              <a:t>냅니다</a:t>
            </a:r>
            <a:r>
              <a:rPr lang="en-US" altLang="ko-KR" sz="4000" dirty="0"/>
              <a:t>.” </a:t>
            </a:r>
          </a:p>
          <a:p>
            <a:r>
              <a:rPr lang="en-US" altLang="ko-KR" sz="4000" dirty="0"/>
              <a:t>  </a:t>
            </a:r>
            <a:r>
              <a:rPr lang="en-US" altLang="ko-KR" sz="4000" dirty="0" smtClean="0"/>
              <a:t>(</a:t>
            </a:r>
            <a:r>
              <a:rPr lang="en-US" altLang="ko-KR" sz="4000" dirty="0"/>
              <a:t>1</a:t>
            </a:r>
            <a:r>
              <a:rPr lang="ko-KR" altLang="en-US" sz="4000" dirty="0"/>
              <a:t>고린 </a:t>
            </a:r>
            <a:r>
              <a:rPr lang="en-US" altLang="ko-KR" sz="4000" dirty="0"/>
              <a:t>13,7)</a:t>
            </a:r>
          </a:p>
        </p:txBody>
      </p:sp>
    </p:spTree>
    <p:custDataLst>
      <p:tags r:id="rId1"/>
    </p:custDataLst>
  </p:cSld>
  <p:clrMapOvr>
    <a:masterClrMapping/>
  </p:clrMapOvr>
  <p:transition spd="slow" advTm="7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/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941168"/>
          <a:ext cx="7848871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8"/>
                <a:gridCol w="784887"/>
                <a:gridCol w="784887"/>
                <a:gridCol w="784887"/>
                <a:gridCol w="784887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함안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-7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-12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-28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-48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24690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/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51520" y="4869160"/>
          <a:ext cx="8064892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099"/>
                <a:gridCol w="896099"/>
                <a:gridCol w="896099"/>
                <a:gridCol w="896099"/>
                <a:gridCol w="896099"/>
                <a:gridCol w="896100"/>
                <a:gridCol w="896099"/>
                <a:gridCol w="896099"/>
                <a:gridCol w="896099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구암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산호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남성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-9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2891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/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941168"/>
          <a:ext cx="7930055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0914"/>
                <a:gridCol w="720914"/>
                <a:gridCol w="720914"/>
                <a:gridCol w="720914"/>
                <a:gridCol w="720914"/>
                <a:gridCol w="720915"/>
                <a:gridCol w="720914"/>
                <a:gridCol w="720914"/>
                <a:gridCol w="720914"/>
                <a:gridCol w="720914"/>
                <a:gridCol w="720914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-53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-55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그림 4" descr="아이콘.png"/>
          <p:cNvPicPr>
            <a:picLocks noChangeAspect="1"/>
          </p:cNvPicPr>
          <p:nvPr/>
        </p:nvPicPr>
        <p:blipFill>
          <a:blip r:embed="rId3" cstate="print"/>
          <a:srcRect l="3150" t="5250" r="81888" b="69550"/>
          <a:stretch>
            <a:fillRect/>
          </a:stretch>
        </p:blipFill>
        <p:spPr>
          <a:xfrm>
            <a:off x="8365454" y="0"/>
            <a:ext cx="778546" cy="983427"/>
          </a:xfrm>
          <a:prstGeom prst="rect">
            <a:avLst/>
          </a:prstGeom>
          <a:effectLst/>
        </p:spPr>
      </p:pic>
      <p:sp>
        <p:nvSpPr>
          <p:cNvPr id="6" name="직사각형 5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5738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/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941168"/>
          <a:ext cx="7848871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8"/>
                <a:gridCol w="784887"/>
                <a:gridCol w="784887"/>
                <a:gridCol w="784887"/>
                <a:gridCol w="784887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함안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-26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-6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-119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-32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1192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/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51520" y="4869160"/>
          <a:ext cx="8064892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099"/>
                <a:gridCol w="896099"/>
                <a:gridCol w="896099"/>
                <a:gridCol w="896099"/>
                <a:gridCol w="896099"/>
                <a:gridCol w="896100"/>
                <a:gridCol w="896099"/>
                <a:gridCol w="896099"/>
                <a:gridCol w="896099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구암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산호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남성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-7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-7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5197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3644410207"/>
              </p:ext>
            </p:extLst>
          </p:nvPr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941168"/>
          <a:ext cx="7930055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0914"/>
                <a:gridCol w="720914"/>
                <a:gridCol w="720914"/>
                <a:gridCol w="720914"/>
                <a:gridCol w="720914"/>
                <a:gridCol w="720915"/>
                <a:gridCol w="720914"/>
                <a:gridCol w="720914"/>
                <a:gridCol w="720914"/>
                <a:gridCol w="720914"/>
                <a:gridCol w="720914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-15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-20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그림 4" descr="비주얼20.png"/>
          <p:cNvPicPr>
            <a:picLocks noChangeAspect="1"/>
          </p:cNvPicPr>
          <p:nvPr/>
        </p:nvPicPr>
        <p:blipFill>
          <a:blip r:embed="rId3" cstate="print"/>
          <a:srcRect l="4169"/>
          <a:stretch>
            <a:fillRect/>
          </a:stretch>
        </p:blipFill>
        <p:spPr>
          <a:xfrm>
            <a:off x="8437286" y="0"/>
            <a:ext cx="706714" cy="1235870"/>
          </a:xfrm>
          <a:prstGeom prst="rect">
            <a:avLst/>
          </a:prstGeom>
          <a:effectLst/>
        </p:spPr>
      </p:pic>
      <p:sp>
        <p:nvSpPr>
          <p:cNvPr id="6" name="직사각형 5"/>
          <p:cNvSpPr/>
          <p:nvPr/>
        </p:nvSpPr>
        <p:spPr>
          <a:xfrm>
            <a:off x="-32809" y="24879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40698863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295354237"/>
              </p:ext>
            </p:extLst>
          </p:nvPr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941168"/>
          <a:ext cx="7848871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8"/>
                <a:gridCol w="784887"/>
                <a:gridCol w="784887"/>
                <a:gridCol w="784887"/>
                <a:gridCol w="784887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함안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-81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25127922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3024049343"/>
              </p:ext>
            </p:extLst>
          </p:nvPr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29029"/>
              </p:ext>
            </p:extLst>
          </p:nvPr>
        </p:nvGraphicFramePr>
        <p:xfrm>
          <a:off x="251520" y="4869160"/>
          <a:ext cx="8064892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099"/>
                <a:gridCol w="896099"/>
                <a:gridCol w="896099"/>
                <a:gridCol w="896099"/>
                <a:gridCol w="896099"/>
                <a:gridCol w="896100"/>
                <a:gridCol w="896099"/>
                <a:gridCol w="896099"/>
                <a:gridCol w="896099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구암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산호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남성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-9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1880103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2946920291"/>
              </p:ext>
            </p:extLst>
          </p:nvPr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941168"/>
          <a:ext cx="7930055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0914"/>
                <a:gridCol w="720914"/>
                <a:gridCol w="720914"/>
                <a:gridCol w="720914"/>
                <a:gridCol w="720914"/>
                <a:gridCol w="720915"/>
                <a:gridCol w="720914"/>
                <a:gridCol w="720914"/>
                <a:gridCol w="720914"/>
                <a:gridCol w="720914"/>
                <a:gridCol w="720914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-12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그림 4" descr="아이콘.png"/>
          <p:cNvPicPr>
            <a:picLocks noChangeAspect="1"/>
          </p:cNvPicPr>
          <p:nvPr/>
        </p:nvPicPr>
        <p:blipFill>
          <a:blip r:embed="rId3" cstate="print"/>
          <a:srcRect l="32985" t="12112" r="49701" b="72074"/>
          <a:stretch>
            <a:fillRect/>
          </a:stretch>
        </p:blipFill>
        <p:spPr>
          <a:xfrm>
            <a:off x="7740352" y="188640"/>
            <a:ext cx="976240" cy="6687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직사각형 5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238570672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557410428"/>
              </p:ext>
            </p:extLst>
          </p:nvPr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941168"/>
          <a:ext cx="7848871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8"/>
                <a:gridCol w="784887"/>
                <a:gridCol w="784887"/>
                <a:gridCol w="784887"/>
                <a:gridCol w="784887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함안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-37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-25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-18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66996562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한쪽 모서리가 잘린 사각형 4"/>
          <p:cNvSpPr>
            <a:spLocks/>
          </p:cNvSpPr>
          <p:nvPr/>
        </p:nvSpPr>
        <p:spPr bwMode="auto">
          <a:xfrm>
            <a:off x="323850" y="260350"/>
            <a:ext cx="8497888" cy="6357938"/>
          </a:xfrm>
          <a:custGeom>
            <a:avLst/>
            <a:gdLst>
              <a:gd name="T0" fmla="*/ 8500976 w 8497546"/>
              <a:gd name="T1" fmla="*/ 3178663 h 6358006"/>
              <a:gd name="T2" fmla="*/ 4250492 w 8497546"/>
              <a:gd name="T3" fmla="*/ 6357326 h 6358006"/>
              <a:gd name="T4" fmla="*/ 0 w 8497546"/>
              <a:gd name="T5" fmla="*/ 3178663 h 6358006"/>
              <a:gd name="T6" fmla="*/ 4250492 w 8497546"/>
              <a:gd name="T7" fmla="*/ 0 h 635800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497546"/>
              <a:gd name="T13" fmla="*/ 339200 h 6358006"/>
              <a:gd name="T14" fmla="*/ 8158340 w 8497546"/>
              <a:gd name="T15" fmla="*/ 6358006 h 6358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97546" h="6358006">
                <a:moveTo>
                  <a:pt x="0" y="0"/>
                </a:moveTo>
                <a:lnTo>
                  <a:pt x="7819147" y="0"/>
                </a:lnTo>
                <a:lnTo>
                  <a:pt x="8497546" y="678399"/>
                </a:lnTo>
                <a:lnTo>
                  <a:pt x="8497546" y="6358006"/>
                </a:lnTo>
                <a:lnTo>
                  <a:pt x="0" y="6358006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altLang="ko-KR" sz="28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</a:t>
            </a:r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  <a:endParaRPr lang="ko-KR" altLang="en-US" sz="2800" dirty="0"/>
          </a:p>
        </p:txBody>
      </p:sp>
      <p:pic>
        <p:nvPicPr>
          <p:cNvPr id="16387" name="그림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605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5" y="960348"/>
            <a:ext cx="61937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dirty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✜</a:t>
            </a:r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 </a:t>
            </a:r>
            <a:r>
              <a:rPr lang="ko-KR" altLang="en-US" sz="3600" b="0" dirty="0" err="1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레지아</a:t>
            </a:r>
            <a:r>
              <a:rPr lang="ko-KR" altLang="en-US" sz="3600" b="0" dirty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 담당사제 </a:t>
            </a:r>
            <a:r>
              <a:rPr lang="ko-KR" altLang="en-US" sz="3600" b="0" dirty="0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사목방침</a:t>
            </a:r>
            <a:endParaRPr lang="en-US" altLang="ko-KR" sz="3600" b="0" dirty="0" smtClean="0">
              <a:solidFill>
                <a:schemeClr val="accent4">
                  <a:lumMod val="50000"/>
                </a:schemeClr>
              </a:solidFill>
              <a:latin typeface="HY동녘B" pitchFamily="18" charset="-127"/>
              <a:ea typeface="HY동녘B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0" dirty="0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및 </a:t>
            </a:r>
            <a:r>
              <a:rPr lang="ko-KR" altLang="en-US" sz="3600" b="0" dirty="0" err="1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레지아</a:t>
            </a:r>
            <a:r>
              <a:rPr lang="ko-KR" altLang="en-US" sz="3600" b="0" dirty="0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 활동방향</a:t>
            </a:r>
            <a:endParaRPr lang="ko-KR" altLang="en-US" sz="3600" b="0" dirty="0">
              <a:solidFill>
                <a:schemeClr val="accent4">
                  <a:lumMod val="50000"/>
                </a:schemeClr>
              </a:solidFill>
              <a:latin typeface="HY동녘B" pitchFamily="18" charset="-127"/>
              <a:ea typeface="HY동녘B" pitchFamily="18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78481" y="260736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C0000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2348294"/>
            <a:ext cx="820891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smtClean="0"/>
              <a:t>    ❦ </a:t>
            </a:r>
            <a:r>
              <a:rPr lang="ko-KR" altLang="en-US" sz="2800" dirty="0"/>
              <a:t>순명과 겸손과 충성</a:t>
            </a:r>
            <a:endParaRPr lang="en-US" altLang="ko-KR" sz="2800" dirty="0"/>
          </a:p>
          <a:p>
            <a:r>
              <a:rPr lang="ko-KR" altLang="en-US" sz="2800" dirty="0"/>
              <a:t>        </a:t>
            </a:r>
            <a:r>
              <a:rPr lang="ko-KR" altLang="en-US" sz="2800" dirty="0" err="1"/>
              <a:t>레지오의</a:t>
            </a:r>
            <a:r>
              <a:rPr lang="ko-KR" altLang="en-US" sz="2800" dirty="0"/>
              <a:t> 기본 정신 회복하기</a:t>
            </a:r>
          </a:p>
          <a:p>
            <a:endParaRPr lang="en-US" altLang="ko-KR" sz="2800" dirty="0"/>
          </a:p>
          <a:p>
            <a:r>
              <a:rPr lang="ko-KR" altLang="en-US" sz="2800" dirty="0"/>
              <a:t>     ❦ 본당 주임신부님의 사목방침에 </a:t>
            </a:r>
            <a:endParaRPr lang="en-US" altLang="ko-KR" sz="2800" dirty="0"/>
          </a:p>
          <a:p>
            <a:r>
              <a:rPr lang="en-US" altLang="ko-KR" sz="2800" dirty="0"/>
              <a:t>        </a:t>
            </a:r>
            <a:r>
              <a:rPr lang="ko-KR" altLang="en-US" sz="2800" dirty="0"/>
              <a:t>적극 협력하기</a:t>
            </a:r>
            <a:endParaRPr lang="en-US" altLang="ko-KR" sz="2800" dirty="0"/>
          </a:p>
          <a:p>
            <a:endParaRPr lang="ko-KR" altLang="en-US" sz="2800" dirty="0"/>
          </a:p>
          <a:p>
            <a:r>
              <a:rPr lang="ko-KR" altLang="en-US" sz="2800" dirty="0"/>
              <a:t>     ❦ 즐겁고 기쁜 마음으로 </a:t>
            </a:r>
            <a:r>
              <a:rPr lang="ko-KR" altLang="en-US" sz="2800" dirty="0" err="1" smtClean="0"/>
              <a:t>레지오하기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운동 </a:t>
            </a:r>
            <a:endParaRPr lang="en-US" altLang="ko-KR" sz="2800" dirty="0"/>
          </a:p>
          <a:p>
            <a:r>
              <a:rPr lang="en-US" altLang="ko-KR" sz="2800" dirty="0"/>
              <a:t>        </a:t>
            </a:r>
            <a:r>
              <a:rPr lang="ko-KR" altLang="en-US" sz="2800" dirty="0"/>
              <a:t>주 회합 시 서로 칭찬하기 </a:t>
            </a:r>
          </a:p>
        </p:txBody>
      </p:sp>
    </p:spTree>
    <p:custDataLst>
      <p:tags r:id="rId1"/>
    </p:custDataLst>
  </p:cSld>
  <p:clrMapOvr>
    <a:masterClrMapping/>
  </p:clrMapOvr>
  <p:transition spd="slow" advTm="3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306382939"/>
              </p:ext>
            </p:extLst>
          </p:nvPr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51520" y="4869160"/>
          <a:ext cx="8064892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099"/>
                <a:gridCol w="896099"/>
                <a:gridCol w="896099"/>
                <a:gridCol w="896099"/>
                <a:gridCol w="896099"/>
                <a:gridCol w="896100"/>
                <a:gridCol w="896099"/>
                <a:gridCol w="896099"/>
                <a:gridCol w="896099"/>
              </a:tblGrid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구암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산호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남성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1927016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-15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-12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24069266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1043608" y="836712"/>
            <a:ext cx="4680520" cy="43204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청년 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쁘레시디움</a:t>
            </a: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 현황  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(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평의회별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)</a:t>
            </a:r>
            <a:endParaRPr lang="ko-KR" altLang="en-US" sz="2000" dirty="0" smtClean="0">
              <a:solidFill>
                <a:sysClr val="window" lastClr="FFFFFF">
                  <a:lumMod val="95000"/>
                </a:sysClr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39552" y="5085184"/>
          <a:ext cx="7930055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0914"/>
                <a:gridCol w="720914"/>
                <a:gridCol w="720914"/>
                <a:gridCol w="720914"/>
                <a:gridCol w="720914"/>
                <a:gridCol w="720915"/>
                <a:gridCol w="720914"/>
                <a:gridCol w="720914"/>
                <a:gridCol w="720914"/>
                <a:gridCol w="720914"/>
                <a:gridCol w="720914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611560" y="1397000"/>
          <a:ext cx="8208912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6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3602043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39552" y="5085184"/>
          <a:ext cx="7776861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7686"/>
                <a:gridCol w="777686"/>
                <a:gridCol w="777686"/>
                <a:gridCol w="777686"/>
                <a:gridCol w="777686"/>
                <a:gridCol w="777687"/>
                <a:gridCol w="777686"/>
                <a:gridCol w="777686"/>
                <a:gridCol w="777686"/>
                <a:gridCol w="777686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마산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마산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함안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611560" y="1397000"/>
          <a:ext cx="8208912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6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5022"/>
            <a:ext cx="48101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0952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39552" y="5085184"/>
          <a:ext cx="7776865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7"/>
                <a:gridCol w="864096"/>
                <a:gridCol w="864096"/>
                <a:gridCol w="864096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양덕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양덕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양덕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구암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상남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상남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산호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남성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611560" y="1397000"/>
          <a:ext cx="8208912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6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5022"/>
            <a:ext cx="48101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80495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51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39552" y="5085184"/>
          <a:ext cx="7930055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0914"/>
                <a:gridCol w="720914"/>
                <a:gridCol w="720914"/>
                <a:gridCol w="720914"/>
                <a:gridCol w="720914"/>
                <a:gridCol w="720915"/>
                <a:gridCol w="720914"/>
                <a:gridCol w="720914"/>
                <a:gridCol w="720914"/>
                <a:gridCol w="720914"/>
                <a:gridCol w="720914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467544" y="1397000"/>
          <a:ext cx="8352928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6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971600" y="836712"/>
            <a:ext cx="4680520" cy="43204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청년 행동단원 수 현황  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(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평의회별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)</a:t>
            </a:r>
            <a:endParaRPr lang="ko-KR" altLang="en-US" sz="2000" dirty="0" smtClean="0">
              <a:solidFill>
                <a:sysClr val="window" lastClr="FFFFFF">
                  <a:lumMod val="95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6584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51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95536" y="4869160"/>
          <a:ext cx="7776861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7686"/>
                <a:gridCol w="777686"/>
                <a:gridCol w="777686"/>
                <a:gridCol w="777686"/>
                <a:gridCol w="777686"/>
                <a:gridCol w="777687"/>
                <a:gridCol w="777686"/>
                <a:gridCol w="777686"/>
                <a:gridCol w="777686"/>
                <a:gridCol w="777686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창원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마산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마산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함안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467544" y="1124744"/>
          <a:ext cx="8280920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6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8" name="AutoShape 77"/>
          <p:cNvSpPr>
            <a:spLocks noChangeArrowheads="1"/>
          </p:cNvSpPr>
          <p:nvPr/>
        </p:nvSpPr>
        <p:spPr bwMode="auto">
          <a:xfrm>
            <a:off x="971600" y="836712"/>
            <a:ext cx="4680520" cy="43204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청년 행동단원 수 현황  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(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평의회별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)</a:t>
            </a:r>
            <a:endParaRPr lang="ko-KR" altLang="en-US" sz="2000" dirty="0" smtClean="0">
              <a:solidFill>
                <a:sysClr val="window" lastClr="FFFFFF">
                  <a:lumMod val="95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6972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51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39552" y="5085184"/>
          <a:ext cx="7776865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7"/>
                <a:gridCol w="864096"/>
                <a:gridCol w="864096"/>
                <a:gridCol w="864096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양덕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양덕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양덕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구암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상남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상남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산호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남성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611560" y="1397000"/>
          <a:ext cx="8208912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6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971600" y="836712"/>
            <a:ext cx="4680520" cy="43204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청년 행동단원 수 현황  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(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평의회별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)</a:t>
            </a:r>
            <a:endParaRPr lang="ko-KR" altLang="en-US" sz="2000" dirty="0" smtClean="0">
              <a:solidFill>
                <a:sysClr val="window" lastClr="FFFFFF">
                  <a:lumMod val="95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2750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28000"/>
              </a:srgbClr>
            </a:gs>
            <a:gs pos="50000">
              <a:srgbClr val="FFFF00">
                <a:alpha val="84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1043608" y="836712"/>
            <a:ext cx="4680520" cy="432048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소년 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쁘레시디움</a:t>
            </a: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 현황  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(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평의회별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)</a:t>
            </a:r>
            <a:endParaRPr lang="ko-KR" altLang="en-US" sz="2000" dirty="0" smtClean="0">
              <a:solidFill>
                <a:sysClr val="window" lastClr="FFFFFF">
                  <a:lumMod val="95000"/>
                </a:sysClr>
              </a:solidFill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323528" y="1397000"/>
          <a:ext cx="835292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869160"/>
          <a:ext cx="8064893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33172"/>
                <a:gridCol w="733172"/>
                <a:gridCol w="733172"/>
                <a:gridCol w="733172"/>
                <a:gridCol w="733172"/>
                <a:gridCol w="733173"/>
                <a:gridCol w="733172"/>
                <a:gridCol w="733172"/>
                <a:gridCol w="733172"/>
                <a:gridCol w="733172"/>
                <a:gridCol w="733172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94845582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28000"/>
              </a:srgbClr>
            </a:gs>
            <a:gs pos="50000">
              <a:srgbClr val="FFFF00">
                <a:alpha val="84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1043608" y="836712"/>
            <a:ext cx="4680520" cy="432048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소년 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쁘레시디움</a:t>
            </a: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 현황  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(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평의회별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)</a:t>
            </a:r>
            <a:endParaRPr lang="ko-KR" altLang="en-US" sz="2000" dirty="0" smtClean="0">
              <a:solidFill>
                <a:sysClr val="window" lastClr="FFFFFF">
                  <a:lumMod val="95000"/>
                </a:sysClr>
              </a:solidFill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323528" y="1397000"/>
          <a:ext cx="835292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869160"/>
          <a:ext cx="7992891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99289"/>
                <a:gridCol w="799289"/>
                <a:gridCol w="799289"/>
                <a:gridCol w="799289"/>
                <a:gridCol w="799289"/>
                <a:gridCol w="799290"/>
                <a:gridCol w="799289"/>
                <a:gridCol w="799289"/>
                <a:gridCol w="799289"/>
                <a:gridCol w="799289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함안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81732265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28000"/>
              </a:srgbClr>
            </a:gs>
            <a:gs pos="50000">
              <a:srgbClr val="FFFF00">
                <a:alpha val="84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1043608" y="836712"/>
            <a:ext cx="4680520" cy="432048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소년 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쁘레시디움</a:t>
            </a:r>
            <a:r>
              <a:rPr lang="ko-KR" altLang="en-US" sz="2000" dirty="0" smtClean="0">
                <a:solidFill>
                  <a:sysClr val="window" lastClr="FFFFFF">
                    <a:lumMod val="95000"/>
                  </a:sysClr>
                </a:solidFill>
              </a:rPr>
              <a:t> 현황  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(</a:t>
            </a:r>
            <a:r>
              <a:rPr lang="ko-KR" altLang="en-US" sz="2000" dirty="0" err="1" smtClean="0">
                <a:solidFill>
                  <a:sysClr val="window" lastClr="FFFFFF">
                    <a:lumMod val="95000"/>
                  </a:sysClr>
                </a:solidFill>
              </a:rPr>
              <a:t>평의회별</a:t>
            </a:r>
            <a:r>
              <a:rPr lang="en-US" altLang="ko-KR" sz="2000" dirty="0" smtClean="0">
                <a:solidFill>
                  <a:sysClr val="window" lastClr="FFFFFF">
                    <a:lumMod val="95000"/>
                  </a:sysClr>
                </a:solidFill>
              </a:rPr>
              <a:t>)</a:t>
            </a:r>
            <a:endParaRPr lang="ko-KR" altLang="en-US" sz="2000" dirty="0" smtClean="0">
              <a:solidFill>
                <a:sysClr val="window" lastClr="FFFFFF">
                  <a:lumMod val="95000"/>
                </a:sysClr>
              </a:solidFill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323528" y="1397000"/>
          <a:ext cx="835292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869160"/>
          <a:ext cx="7920883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92088"/>
                <a:gridCol w="968108"/>
                <a:gridCol w="880098"/>
                <a:gridCol w="880098"/>
                <a:gridCol w="880098"/>
                <a:gridCol w="880099"/>
                <a:gridCol w="880098"/>
                <a:gridCol w="880098"/>
                <a:gridCol w="880098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구암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산호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남성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330146998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z161051i\Desktop\Legio60주년 (135)-0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370013" y="1538362"/>
            <a:ext cx="6669087" cy="1098550"/>
          </a:xfrm>
          <a:prstGeom prst="rect">
            <a:avLst/>
          </a:prstGeom>
          <a:solidFill>
            <a:srgbClr val="FF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6600" dirty="0">
                <a:solidFill>
                  <a:schemeClr val="bg1"/>
                </a:solidFill>
              </a:rPr>
              <a:t>구체적 실천계획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</p:cSld>
  <p:clrMapOvr>
    <a:masterClrMapping/>
  </p:clrMapOvr>
  <p:transition spd="slow" advTm="8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1043608" y="836712"/>
            <a:ext cx="4680520" cy="43204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smtClean="0">
                <a:solidFill>
                  <a:prstClr val="black"/>
                </a:solidFill>
              </a:rPr>
              <a:t>소년 행동단원 수  </a:t>
            </a:r>
            <a:r>
              <a:rPr lang="en-US" altLang="ko-KR" sz="2000" dirty="0" smtClean="0">
                <a:solidFill>
                  <a:prstClr val="black"/>
                </a:solidFill>
              </a:rPr>
              <a:t>(</a:t>
            </a:r>
            <a:r>
              <a:rPr lang="ko-KR" altLang="en-US" sz="2000" dirty="0" err="1" smtClean="0">
                <a:solidFill>
                  <a:prstClr val="black"/>
                </a:solidFill>
              </a:rPr>
              <a:t>평의회별</a:t>
            </a:r>
            <a:r>
              <a:rPr lang="en-US" altLang="ko-KR" sz="2000" dirty="0" smtClean="0">
                <a:solidFill>
                  <a:prstClr val="black"/>
                </a:solidFill>
              </a:rPr>
              <a:t>)</a:t>
            </a:r>
            <a:endParaRPr lang="ko-KR" altLang="en-US" sz="20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323528" y="1397000"/>
          <a:ext cx="835292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869160"/>
          <a:ext cx="8064893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33172"/>
                <a:gridCol w="733172"/>
                <a:gridCol w="733172"/>
                <a:gridCol w="733172"/>
                <a:gridCol w="733172"/>
                <a:gridCol w="733173"/>
                <a:gridCol w="733172"/>
                <a:gridCol w="733172"/>
                <a:gridCol w="733172"/>
                <a:gridCol w="733172"/>
                <a:gridCol w="733172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+35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+22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07531412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1043608" y="836712"/>
            <a:ext cx="4680520" cy="43204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smtClean="0">
                <a:solidFill>
                  <a:prstClr val="black"/>
                </a:solidFill>
              </a:rPr>
              <a:t>소년 행동단원 수  </a:t>
            </a:r>
            <a:r>
              <a:rPr lang="en-US" altLang="ko-KR" sz="2000" dirty="0" smtClean="0">
                <a:solidFill>
                  <a:prstClr val="black"/>
                </a:solidFill>
              </a:rPr>
              <a:t>(</a:t>
            </a:r>
            <a:r>
              <a:rPr lang="ko-KR" altLang="en-US" sz="2000" dirty="0" err="1" smtClean="0">
                <a:solidFill>
                  <a:prstClr val="black"/>
                </a:solidFill>
              </a:rPr>
              <a:t>평의회별</a:t>
            </a:r>
            <a:r>
              <a:rPr lang="en-US" altLang="ko-KR" sz="2000" dirty="0" smtClean="0">
                <a:solidFill>
                  <a:prstClr val="black"/>
                </a:solidFill>
              </a:rPr>
              <a:t>)</a:t>
            </a:r>
            <a:endParaRPr lang="ko-KR" altLang="en-US" sz="20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323528" y="1397000"/>
          <a:ext cx="835292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869160"/>
          <a:ext cx="7992891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99289"/>
                <a:gridCol w="799289"/>
                <a:gridCol w="799289"/>
                <a:gridCol w="799289"/>
                <a:gridCol w="799289"/>
                <a:gridCol w="799290"/>
                <a:gridCol w="799289"/>
                <a:gridCol w="799289"/>
                <a:gridCol w="799289"/>
                <a:gridCol w="799289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함안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+41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402626388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1043608" y="836712"/>
            <a:ext cx="4680520" cy="43204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smtClean="0">
                <a:solidFill>
                  <a:prstClr val="black"/>
                </a:solidFill>
              </a:rPr>
              <a:t>소년 행동단원 수  </a:t>
            </a:r>
            <a:r>
              <a:rPr lang="en-US" altLang="ko-KR" sz="2000" dirty="0" smtClean="0">
                <a:solidFill>
                  <a:prstClr val="black"/>
                </a:solidFill>
              </a:rPr>
              <a:t>(</a:t>
            </a:r>
            <a:r>
              <a:rPr lang="ko-KR" altLang="en-US" sz="2000" dirty="0" err="1" smtClean="0">
                <a:solidFill>
                  <a:prstClr val="black"/>
                </a:solidFill>
              </a:rPr>
              <a:t>평의회별</a:t>
            </a:r>
            <a:r>
              <a:rPr lang="en-US" altLang="ko-KR" sz="2000" dirty="0" smtClean="0">
                <a:solidFill>
                  <a:prstClr val="black"/>
                </a:solidFill>
              </a:rPr>
              <a:t>)</a:t>
            </a:r>
            <a:endParaRPr lang="ko-KR" altLang="en-US" sz="20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323528" y="1397000"/>
          <a:ext cx="835292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4869160"/>
          <a:ext cx="7920883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92088"/>
                <a:gridCol w="968108"/>
                <a:gridCol w="880098"/>
                <a:gridCol w="880098"/>
                <a:gridCol w="880098"/>
                <a:gridCol w="880099"/>
                <a:gridCol w="880098"/>
                <a:gridCol w="880098"/>
                <a:gridCol w="880098"/>
              </a:tblGrid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구암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산호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남성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87386807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차트 8"/>
          <p:cNvGraphicFramePr/>
          <p:nvPr/>
        </p:nvGraphicFramePr>
        <p:xfrm>
          <a:off x="755576" y="1556792"/>
          <a:ext cx="34080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5004048" y="1556792"/>
          <a:ext cx="34080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" name="그룹 32"/>
          <p:cNvGrpSpPr/>
          <p:nvPr/>
        </p:nvGrpSpPr>
        <p:grpSpPr>
          <a:xfrm>
            <a:off x="827584" y="5085184"/>
            <a:ext cx="3312368" cy="720080"/>
            <a:chOff x="2887434" y="3195694"/>
            <a:chExt cx="5205173" cy="1311309"/>
          </a:xfrm>
        </p:grpSpPr>
        <p:grpSp>
          <p:nvGrpSpPr>
            <p:cNvPr id="34" name="그룹 159"/>
            <p:cNvGrpSpPr/>
            <p:nvPr/>
          </p:nvGrpSpPr>
          <p:grpSpPr>
            <a:xfrm>
              <a:off x="2887434" y="3195694"/>
              <a:ext cx="5205173" cy="1311309"/>
              <a:chOff x="2887434" y="3195694"/>
              <a:chExt cx="5205173" cy="1311309"/>
            </a:xfrm>
          </p:grpSpPr>
          <p:grpSp>
            <p:nvGrpSpPr>
              <p:cNvPr id="38" name="그룹 55"/>
              <p:cNvGrpSpPr/>
              <p:nvPr/>
            </p:nvGrpSpPr>
            <p:grpSpPr>
              <a:xfrm>
                <a:off x="2887434" y="3195694"/>
                <a:ext cx="5205173" cy="1311309"/>
                <a:chOff x="2761713" y="3394998"/>
                <a:chExt cx="5510155" cy="1404999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 rot="5400000">
                  <a:off x="4814291" y="1342420"/>
                  <a:ext cx="1404999" cy="5510155"/>
                </a:xfrm>
                <a:prstGeom prst="roundRect">
                  <a:avLst>
                    <a:gd name="adj" fmla="val 8972"/>
                  </a:avLst>
                </a:prstGeom>
                <a:gradFill flip="none" rotWithShape="1">
                  <a:gsLst>
                    <a:gs pos="88000">
                      <a:srgbClr val="AAE600"/>
                    </a:gs>
                    <a:gs pos="0">
                      <a:srgbClr val="6C9200"/>
                    </a:gs>
                  </a:gsLst>
                  <a:lin ang="10800000" scaled="1"/>
                  <a:tileRect/>
                </a:gradFill>
                <a:ln w="28575">
                  <a:solidFill>
                    <a:schemeClr val="bg1"/>
                  </a:solidFill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 typeface="Wingdings" pitchFamily="2" charset="2"/>
                    <a:buChar char="v"/>
                    <a:defRPr/>
                  </a:pPr>
                  <a:endParaRPr lang="ko-KR" altLang="en-US" sz="1800" b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모서리가 둥근 직사각형 40"/>
                <p:cNvSpPr/>
                <p:nvPr/>
              </p:nvSpPr>
              <p:spPr>
                <a:xfrm rot="5400000">
                  <a:off x="5277357" y="1006603"/>
                  <a:ext cx="483601" cy="5375078"/>
                </a:xfrm>
                <a:prstGeom prst="roundRect">
                  <a:avLst>
                    <a:gd name="adj" fmla="val 16371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endParaRPr>
                </a:p>
              </p:txBody>
            </p:sp>
            <p:grpSp>
              <p:nvGrpSpPr>
                <p:cNvPr id="42" name="그룹 137"/>
                <p:cNvGrpSpPr/>
                <p:nvPr/>
              </p:nvGrpSpPr>
              <p:grpSpPr>
                <a:xfrm>
                  <a:off x="3798619" y="3453245"/>
                  <a:ext cx="3033535" cy="82253"/>
                  <a:chOff x="1249122" y="1839477"/>
                  <a:chExt cx="817134" cy="82253"/>
                </a:xfrm>
              </p:grpSpPr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1249122" y="1839477"/>
                    <a:ext cx="752042" cy="203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1303724" y="1904183"/>
                    <a:ext cx="762532" cy="17547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39" name="모서리가 둥근 직사각형 38"/>
              <p:cNvSpPr/>
              <p:nvPr/>
            </p:nvSpPr>
            <p:spPr>
              <a:xfrm>
                <a:off x="3679526" y="3326825"/>
                <a:ext cx="4299926" cy="1049047"/>
              </a:xfrm>
              <a:prstGeom prst="roundRect">
                <a:avLst>
                  <a:gd name="adj" fmla="val 735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덕산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(+1)   </a:t>
                </a: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진주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2(+2)   </a:t>
                </a: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사천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(+1)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함안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(+1)   </a:t>
                </a:r>
                <a:r>
                  <a:rPr lang="ko-KR" altLang="en-US" sz="1400" b="0" dirty="0" err="1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양덕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3(+1)    </a:t>
                </a:r>
                <a:r>
                  <a:rPr lang="en-US" altLang="ko-KR" sz="1400" b="0" dirty="0" smtClean="0">
                    <a:solidFill>
                      <a:srgbClr val="FF3300"/>
                    </a:solidFill>
                    <a:latin typeface="맑은 고딕"/>
                    <a:ea typeface="맑은 고딕"/>
                    <a:cs typeface="+mn-cs"/>
                  </a:rPr>
                  <a:t>(</a:t>
                </a:r>
                <a:r>
                  <a:rPr lang="ko-KR" altLang="en-US" sz="1400" b="0" dirty="0" smtClean="0">
                    <a:solidFill>
                      <a:srgbClr val="FF3300"/>
                    </a:solidFill>
                    <a:latin typeface="맑은 고딕"/>
                    <a:ea typeface="맑은 고딕"/>
                    <a:cs typeface="+mn-cs"/>
                  </a:rPr>
                  <a:t>계</a:t>
                </a:r>
                <a:r>
                  <a:rPr lang="en-US" altLang="ko-KR" sz="1400" b="0" dirty="0" smtClean="0">
                    <a:solidFill>
                      <a:srgbClr val="FF3300"/>
                    </a:solidFill>
                    <a:latin typeface="맑은 고딕"/>
                    <a:ea typeface="맑은 고딕"/>
                    <a:cs typeface="+mn-cs"/>
                  </a:rPr>
                  <a:t>: +6)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400" b="0" dirty="0">
                  <a:solidFill>
                    <a:prstClr val="black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00590" y="3195694"/>
              <a:ext cx="685677" cy="128910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증</a:t>
              </a:r>
              <a:endParaRPr lang="en-US" altLang="ko-KR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가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27584" y="5877272"/>
            <a:ext cx="3312368" cy="792088"/>
            <a:chOff x="2887434" y="3195694"/>
            <a:chExt cx="5205173" cy="1311309"/>
          </a:xfrm>
        </p:grpSpPr>
        <p:grpSp>
          <p:nvGrpSpPr>
            <p:cNvPr id="46" name="그룹 159"/>
            <p:cNvGrpSpPr/>
            <p:nvPr/>
          </p:nvGrpSpPr>
          <p:grpSpPr>
            <a:xfrm>
              <a:off x="2887434" y="3195694"/>
              <a:ext cx="5205173" cy="1311309"/>
              <a:chOff x="2887434" y="3195694"/>
              <a:chExt cx="5205173" cy="1311309"/>
            </a:xfrm>
          </p:grpSpPr>
          <p:grpSp>
            <p:nvGrpSpPr>
              <p:cNvPr id="48" name="그룹 55"/>
              <p:cNvGrpSpPr/>
              <p:nvPr/>
            </p:nvGrpSpPr>
            <p:grpSpPr>
              <a:xfrm>
                <a:off x="2887434" y="3195694"/>
                <a:ext cx="5205173" cy="1311309"/>
                <a:chOff x="2761713" y="3394998"/>
                <a:chExt cx="5510155" cy="1404999"/>
              </a:xfrm>
            </p:grpSpPr>
            <p:sp>
              <p:nvSpPr>
                <p:cNvPr id="50" name="모서리가 둥근 직사각형 49"/>
                <p:cNvSpPr/>
                <p:nvPr/>
              </p:nvSpPr>
              <p:spPr>
                <a:xfrm rot="5400000">
                  <a:off x="4814291" y="1342420"/>
                  <a:ext cx="1404999" cy="5510155"/>
                </a:xfrm>
                <a:prstGeom prst="roundRect">
                  <a:avLst>
                    <a:gd name="adj" fmla="val 8972"/>
                  </a:avLst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bg1"/>
                  </a:solidFill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 typeface="Wingdings" pitchFamily="2" charset="2"/>
                    <a:buChar char="v"/>
                    <a:defRPr/>
                  </a:pPr>
                  <a:endParaRPr lang="ko-KR" altLang="en-US" sz="1800" b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모서리가 둥근 직사각형 50"/>
                <p:cNvSpPr/>
                <p:nvPr/>
              </p:nvSpPr>
              <p:spPr>
                <a:xfrm rot="5400000">
                  <a:off x="5277357" y="1006603"/>
                  <a:ext cx="483601" cy="5375078"/>
                </a:xfrm>
                <a:prstGeom prst="roundRect">
                  <a:avLst>
                    <a:gd name="adj" fmla="val 16371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endParaRPr>
                </a:p>
              </p:txBody>
            </p:sp>
            <p:grpSp>
              <p:nvGrpSpPr>
                <p:cNvPr id="52" name="그룹 137"/>
                <p:cNvGrpSpPr/>
                <p:nvPr/>
              </p:nvGrpSpPr>
              <p:grpSpPr>
                <a:xfrm>
                  <a:off x="3798619" y="3453245"/>
                  <a:ext cx="3033535" cy="22829"/>
                  <a:chOff x="1249122" y="1839477"/>
                  <a:chExt cx="817134" cy="22829"/>
                </a:xfrm>
              </p:grpSpPr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1249122" y="1839477"/>
                    <a:ext cx="752042" cy="203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Freeform 6"/>
                  <p:cNvSpPr>
                    <a:spLocks/>
                  </p:cNvSpPr>
                  <p:nvPr/>
                </p:nvSpPr>
                <p:spPr bwMode="auto">
                  <a:xfrm>
                    <a:off x="1303724" y="1844758"/>
                    <a:ext cx="762532" cy="1754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49" name="모서리가 둥근 직사각형 48"/>
              <p:cNvSpPr/>
              <p:nvPr/>
            </p:nvSpPr>
            <p:spPr>
              <a:xfrm>
                <a:off x="3679526" y="3359608"/>
                <a:ext cx="4299926" cy="1016263"/>
              </a:xfrm>
              <a:prstGeom prst="roundRect">
                <a:avLst>
                  <a:gd name="adj" fmla="val 735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       진해 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(-1)   </a:t>
                </a: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진주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3(-1)   </a:t>
                </a:r>
                <a:endParaRPr lang="ko-KR" altLang="en-US" sz="1400" b="0" dirty="0">
                  <a:solidFill>
                    <a:prstClr val="black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000590" y="3195694"/>
              <a:ext cx="685677" cy="128910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감</a:t>
              </a:r>
              <a:endParaRPr lang="en-US" altLang="ko-KR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소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5076056" y="5085184"/>
            <a:ext cx="3312368" cy="720080"/>
            <a:chOff x="2887434" y="3195694"/>
            <a:chExt cx="5205173" cy="1311309"/>
          </a:xfrm>
        </p:grpSpPr>
        <p:grpSp>
          <p:nvGrpSpPr>
            <p:cNvPr id="56" name="그룹 159"/>
            <p:cNvGrpSpPr/>
            <p:nvPr/>
          </p:nvGrpSpPr>
          <p:grpSpPr>
            <a:xfrm>
              <a:off x="2887434" y="3195694"/>
              <a:ext cx="5205173" cy="1311309"/>
              <a:chOff x="2887434" y="3195694"/>
              <a:chExt cx="5205173" cy="1311309"/>
            </a:xfrm>
          </p:grpSpPr>
          <p:grpSp>
            <p:nvGrpSpPr>
              <p:cNvPr id="58" name="그룹 55"/>
              <p:cNvGrpSpPr/>
              <p:nvPr/>
            </p:nvGrpSpPr>
            <p:grpSpPr>
              <a:xfrm>
                <a:off x="2887434" y="3195694"/>
                <a:ext cx="5205173" cy="1311309"/>
                <a:chOff x="2761713" y="3394998"/>
                <a:chExt cx="5510155" cy="1404999"/>
              </a:xfrm>
            </p:grpSpPr>
            <p:sp>
              <p:nvSpPr>
                <p:cNvPr id="60" name="모서리가 둥근 직사각형 59"/>
                <p:cNvSpPr/>
                <p:nvPr/>
              </p:nvSpPr>
              <p:spPr>
                <a:xfrm rot="5400000">
                  <a:off x="4814291" y="1342420"/>
                  <a:ext cx="1404999" cy="5510155"/>
                </a:xfrm>
                <a:prstGeom prst="roundRect">
                  <a:avLst>
                    <a:gd name="adj" fmla="val 8972"/>
                  </a:avLst>
                </a:prstGeom>
                <a:gradFill flip="none" rotWithShape="1">
                  <a:gsLst>
                    <a:gs pos="88000">
                      <a:srgbClr val="AAE600"/>
                    </a:gs>
                    <a:gs pos="0">
                      <a:srgbClr val="6C9200"/>
                    </a:gs>
                  </a:gsLst>
                  <a:lin ang="10800000" scaled="1"/>
                  <a:tileRect/>
                </a:gradFill>
                <a:ln w="28575">
                  <a:solidFill>
                    <a:schemeClr val="bg1"/>
                  </a:solidFill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 typeface="Wingdings" pitchFamily="2" charset="2"/>
                    <a:buChar char="v"/>
                    <a:defRPr/>
                  </a:pPr>
                  <a:endParaRPr lang="ko-KR" altLang="en-US" sz="1800" b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모서리가 둥근 직사각형 60"/>
                <p:cNvSpPr/>
                <p:nvPr/>
              </p:nvSpPr>
              <p:spPr>
                <a:xfrm rot="5400000">
                  <a:off x="5277357" y="1006603"/>
                  <a:ext cx="483601" cy="5375078"/>
                </a:xfrm>
                <a:prstGeom prst="roundRect">
                  <a:avLst>
                    <a:gd name="adj" fmla="val 16371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endParaRPr>
                </a:p>
              </p:txBody>
            </p:sp>
            <p:grpSp>
              <p:nvGrpSpPr>
                <p:cNvPr id="62" name="그룹 137"/>
                <p:cNvGrpSpPr/>
                <p:nvPr/>
              </p:nvGrpSpPr>
              <p:grpSpPr>
                <a:xfrm>
                  <a:off x="3798619" y="3453245"/>
                  <a:ext cx="3033535" cy="82253"/>
                  <a:chOff x="1249122" y="1839477"/>
                  <a:chExt cx="817134" cy="82253"/>
                </a:xfrm>
              </p:grpSpPr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1249122" y="1839477"/>
                    <a:ext cx="752042" cy="203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1303724" y="1904183"/>
                    <a:ext cx="762532" cy="17547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59" name="모서리가 둥근 직사각형 58"/>
              <p:cNvSpPr/>
              <p:nvPr/>
            </p:nvSpPr>
            <p:spPr>
              <a:xfrm>
                <a:off x="3679526" y="3326825"/>
                <a:ext cx="4299926" cy="1049047"/>
              </a:xfrm>
              <a:prstGeom prst="roundRect">
                <a:avLst>
                  <a:gd name="adj" fmla="val 735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덕산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(+1)  </a:t>
                </a: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진주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2(+1)  </a:t>
                </a: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거제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2(+1)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함안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(+3)  </a:t>
                </a: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상남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2(+1)    </a:t>
                </a:r>
                <a:r>
                  <a:rPr lang="en-US" altLang="ko-KR" sz="1400" b="0" dirty="0" smtClean="0">
                    <a:solidFill>
                      <a:srgbClr val="FF3300"/>
                    </a:solidFill>
                    <a:latin typeface="맑은 고딕"/>
                    <a:ea typeface="맑은 고딕"/>
                    <a:cs typeface="+mn-cs"/>
                  </a:rPr>
                  <a:t>(</a:t>
                </a:r>
                <a:r>
                  <a:rPr lang="ko-KR" altLang="en-US" sz="1400" b="0" dirty="0" smtClean="0">
                    <a:solidFill>
                      <a:srgbClr val="FF3300"/>
                    </a:solidFill>
                    <a:latin typeface="맑은 고딕"/>
                    <a:ea typeface="맑은 고딕"/>
                    <a:cs typeface="+mn-cs"/>
                  </a:rPr>
                  <a:t>계</a:t>
                </a:r>
                <a:r>
                  <a:rPr lang="en-US" altLang="ko-KR" sz="1400" b="0" dirty="0" smtClean="0">
                    <a:solidFill>
                      <a:srgbClr val="FF3300"/>
                    </a:solidFill>
                    <a:latin typeface="맑은 고딕"/>
                    <a:ea typeface="맑은 고딕"/>
                    <a:cs typeface="+mn-cs"/>
                  </a:rPr>
                  <a:t>: +7)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400" b="0" dirty="0">
                  <a:solidFill>
                    <a:prstClr val="black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000590" y="3195694"/>
              <a:ext cx="685677" cy="128910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증</a:t>
              </a:r>
              <a:endParaRPr lang="en-US" altLang="ko-KR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가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5076056" y="5877272"/>
            <a:ext cx="3312368" cy="792088"/>
            <a:chOff x="2887434" y="3195694"/>
            <a:chExt cx="5205173" cy="1311309"/>
          </a:xfrm>
        </p:grpSpPr>
        <p:grpSp>
          <p:nvGrpSpPr>
            <p:cNvPr id="66" name="그룹 159"/>
            <p:cNvGrpSpPr/>
            <p:nvPr/>
          </p:nvGrpSpPr>
          <p:grpSpPr>
            <a:xfrm>
              <a:off x="2887434" y="3195694"/>
              <a:ext cx="5205173" cy="1311309"/>
              <a:chOff x="2887434" y="3195694"/>
              <a:chExt cx="5205173" cy="1311309"/>
            </a:xfrm>
          </p:grpSpPr>
          <p:grpSp>
            <p:nvGrpSpPr>
              <p:cNvPr id="68" name="그룹 55"/>
              <p:cNvGrpSpPr/>
              <p:nvPr/>
            </p:nvGrpSpPr>
            <p:grpSpPr>
              <a:xfrm>
                <a:off x="2887434" y="3195694"/>
                <a:ext cx="5205173" cy="1311309"/>
                <a:chOff x="2761713" y="3394998"/>
                <a:chExt cx="5510155" cy="1404999"/>
              </a:xfrm>
            </p:grpSpPr>
            <p:sp>
              <p:nvSpPr>
                <p:cNvPr id="70" name="모서리가 둥근 직사각형 69"/>
                <p:cNvSpPr/>
                <p:nvPr/>
              </p:nvSpPr>
              <p:spPr>
                <a:xfrm rot="5400000">
                  <a:off x="4814291" y="1342420"/>
                  <a:ext cx="1404999" cy="5510155"/>
                </a:xfrm>
                <a:prstGeom prst="roundRect">
                  <a:avLst>
                    <a:gd name="adj" fmla="val 8972"/>
                  </a:avLst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bg1"/>
                  </a:solidFill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 typeface="Wingdings" pitchFamily="2" charset="2"/>
                    <a:buChar char="v"/>
                    <a:defRPr/>
                  </a:pPr>
                  <a:endParaRPr lang="ko-KR" altLang="en-US" sz="1800" b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모서리가 둥근 직사각형 70"/>
                <p:cNvSpPr/>
                <p:nvPr/>
              </p:nvSpPr>
              <p:spPr>
                <a:xfrm rot="5400000">
                  <a:off x="5277357" y="1006603"/>
                  <a:ext cx="483601" cy="5375078"/>
                </a:xfrm>
                <a:prstGeom prst="roundRect">
                  <a:avLst>
                    <a:gd name="adj" fmla="val 16371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endParaRPr>
                </a:p>
              </p:txBody>
            </p:sp>
            <p:grpSp>
              <p:nvGrpSpPr>
                <p:cNvPr id="72" name="그룹 137"/>
                <p:cNvGrpSpPr/>
                <p:nvPr/>
              </p:nvGrpSpPr>
              <p:grpSpPr>
                <a:xfrm>
                  <a:off x="3798619" y="3453245"/>
                  <a:ext cx="3033535" cy="22829"/>
                  <a:chOff x="1249122" y="1839477"/>
                  <a:chExt cx="817134" cy="22829"/>
                </a:xfrm>
              </p:grpSpPr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1249122" y="1839477"/>
                    <a:ext cx="752042" cy="203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Freeform 6"/>
                  <p:cNvSpPr>
                    <a:spLocks/>
                  </p:cNvSpPr>
                  <p:nvPr/>
                </p:nvSpPr>
                <p:spPr bwMode="auto">
                  <a:xfrm>
                    <a:off x="1303724" y="1844758"/>
                    <a:ext cx="762532" cy="1754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69" name="모서리가 둥근 직사각형 68"/>
              <p:cNvSpPr/>
              <p:nvPr/>
            </p:nvSpPr>
            <p:spPr>
              <a:xfrm>
                <a:off x="3679526" y="3359608"/>
                <a:ext cx="4299926" cy="1016263"/>
              </a:xfrm>
              <a:prstGeom prst="roundRect">
                <a:avLst>
                  <a:gd name="adj" fmla="val 735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       진해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(-1)   </a:t>
                </a: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사천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(-1)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       창원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3(-1)  </a:t>
                </a:r>
                <a:r>
                  <a:rPr lang="ko-KR" altLang="en-US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마산</a:t>
                </a:r>
                <a:r>
                  <a:rPr lang="en-US" altLang="ko-KR" sz="14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2(-2)           </a:t>
                </a:r>
                <a:endParaRPr lang="ko-KR" altLang="en-US" sz="1400" b="0" dirty="0">
                  <a:solidFill>
                    <a:srgbClr val="FF3300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3000590" y="3195694"/>
              <a:ext cx="685677" cy="128910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감</a:t>
              </a:r>
              <a:endParaRPr lang="en-US" altLang="ko-KR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소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75" name="직사각형 7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2225910" y="764704"/>
            <a:ext cx="49938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청년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. </a:t>
            </a: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소년 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Pr. </a:t>
            </a: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수 현황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 </a:t>
            </a:r>
            <a:endParaRPr lang="en-US" altLang="ko-KR" sz="3600" spc="50" dirty="0">
              <a:ln w="11430"/>
              <a:solidFill>
                <a:srgbClr val="9BBB59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47075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차트 8"/>
          <p:cNvGraphicFramePr/>
          <p:nvPr/>
        </p:nvGraphicFramePr>
        <p:xfrm>
          <a:off x="755576" y="1556792"/>
          <a:ext cx="34080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5004048" y="1556792"/>
          <a:ext cx="34080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" name="그룹 32"/>
          <p:cNvGrpSpPr/>
          <p:nvPr/>
        </p:nvGrpSpPr>
        <p:grpSpPr>
          <a:xfrm>
            <a:off x="1458243" y="5157192"/>
            <a:ext cx="1961629" cy="720080"/>
            <a:chOff x="2638821" y="3195693"/>
            <a:chExt cx="5453783" cy="1311309"/>
          </a:xfrm>
        </p:grpSpPr>
        <p:grpSp>
          <p:nvGrpSpPr>
            <p:cNvPr id="34" name="그룹 159"/>
            <p:cNvGrpSpPr/>
            <p:nvPr/>
          </p:nvGrpSpPr>
          <p:grpSpPr>
            <a:xfrm>
              <a:off x="2887432" y="3195693"/>
              <a:ext cx="5205172" cy="1311309"/>
              <a:chOff x="2887432" y="3195693"/>
              <a:chExt cx="5205172" cy="1311309"/>
            </a:xfrm>
          </p:grpSpPr>
          <p:grpSp>
            <p:nvGrpSpPr>
              <p:cNvPr id="38" name="그룹 55"/>
              <p:cNvGrpSpPr/>
              <p:nvPr/>
            </p:nvGrpSpPr>
            <p:grpSpPr>
              <a:xfrm>
                <a:off x="2887432" y="3195693"/>
                <a:ext cx="5205172" cy="1311309"/>
                <a:chOff x="2761711" y="3394997"/>
                <a:chExt cx="5510154" cy="1404999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 rot="5400000">
                  <a:off x="4814288" y="1342420"/>
                  <a:ext cx="1404999" cy="5510154"/>
                </a:xfrm>
                <a:prstGeom prst="roundRect">
                  <a:avLst>
                    <a:gd name="adj" fmla="val 8972"/>
                  </a:avLst>
                </a:prstGeom>
                <a:gradFill flip="none" rotWithShape="1">
                  <a:gsLst>
                    <a:gs pos="88000">
                      <a:srgbClr val="AAE600"/>
                    </a:gs>
                    <a:gs pos="0">
                      <a:srgbClr val="6C9200"/>
                    </a:gs>
                  </a:gsLst>
                  <a:lin ang="10800000" scaled="1"/>
                  <a:tileRect/>
                </a:gradFill>
                <a:ln w="28575">
                  <a:solidFill>
                    <a:schemeClr val="bg1"/>
                  </a:solidFill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 typeface="Wingdings" pitchFamily="2" charset="2"/>
                    <a:buChar char="v"/>
                    <a:defRPr/>
                  </a:pPr>
                  <a:endParaRPr lang="ko-KR" altLang="en-US" sz="1800" b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모서리가 둥근 직사각형 40"/>
                <p:cNvSpPr/>
                <p:nvPr/>
              </p:nvSpPr>
              <p:spPr>
                <a:xfrm rot="5400000">
                  <a:off x="5277357" y="1006603"/>
                  <a:ext cx="483601" cy="5375078"/>
                </a:xfrm>
                <a:prstGeom prst="roundRect">
                  <a:avLst>
                    <a:gd name="adj" fmla="val 16371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endParaRPr>
                </a:p>
              </p:txBody>
            </p:sp>
            <p:grpSp>
              <p:nvGrpSpPr>
                <p:cNvPr id="42" name="그룹 137"/>
                <p:cNvGrpSpPr/>
                <p:nvPr/>
              </p:nvGrpSpPr>
              <p:grpSpPr>
                <a:xfrm>
                  <a:off x="3798619" y="3453245"/>
                  <a:ext cx="3033535" cy="82253"/>
                  <a:chOff x="1249122" y="1839477"/>
                  <a:chExt cx="817134" cy="82253"/>
                </a:xfrm>
              </p:grpSpPr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1249122" y="1839477"/>
                    <a:ext cx="752042" cy="203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1303724" y="1904183"/>
                    <a:ext cx="762532" cy="17547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39" name="모서리가 둥근 직사각형 38"/>
              <p:cNvSpPr/>
              <p:nvPr/>
            </p:nvSpPr>
            <p:spPr>
              <a:xfrm>
                <a:off x="4689222" y="3326826"/>
                <a:ext cx="2402387" cy="1049047"/>
              </a:xfrm>
              <a:prstGeom prst="roundRect">
                <a:avLst>
                  <a:gd name="adj" fmla="val 735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2800" spc="50" dirty="0" smtClean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  4</a:t>
                </a:r>
                <a:endParaRPr lang="ko-KR" altLang="en-US" sz="2800" b="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638821" y="3195695"/>
              <a:ext cx="1409216" cy="128910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 증</a:t>
              </a:r>
              <a:endParaRPr lang="en-US" altLang="ko-KR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 가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5778723" y="5157192"/>
            <a:ext cx="1961629" cy="720080"/>
            <a:chOff x="2638821" y="3195693"/>
            <a:chExt cx="5453783" cy="1311309"/>
          </a:xfrm>
        </p:grpSpPr>
        <p:grpSp>
          <p:nvGrpSpPr>
            <p:cNvPr id="77" name="그룹 159"/>
            <p:cNvGrpSpPr/>
            <p:nvPr/>
          </p:nvGrpSpPr>
          <p:grpSpPr>
            <a:xfrm>
              <a:off x="2887432" y="3195693"/>
              <a:ext cx="5205172" cy="1311309"/>
              <a:chOff x="2887432" y="3195693"/>
              <a:chExt cx="5205172" cy="1311309"/>
            </a:xfrm>
          </p:grpSpPr>
          <p:grpSp>
            <p:nvGrpSpPr>
              <p:cNvPr id="80" name="그룹 55"/>
              <p:cNvGrpSpPr/>
              <p:nvPr/>
            </p:nvGrpSpPr>
            <p:grpSpPr>
              <a:xfrm>
                <a:off x="2887432" y="3195693"/>
                <a:ext cx="5205172" cy="1311309"/>
                <a:chOff x="2761711" y="3394997"/>
                <a:chExt cx="5510154" cy="1404999"/>
              </a:xfrm>
            </p:grpSpPr>
            <p:sp>
              <p:nvSpPr>
                <p:cNvPr id="82" name="모서리가 둥근 직사각형 81"/>
                <p:cNvSpPr/>
                <p:nvPr/>
              </p:nvSpPr>
              <p:spPr>
                <a:xfrm rot="5400000">
                  <a:off x="4814288" y="1342420"/>
                  <a:ext cx="1404999" cy="5510154"/>
                </a:xfrm>
                <a:prstGeom prst="roundRect">
                  <a:avLst>
                    <a:gd name="adj" fmla="val 8972"/>
                  </a:avLst>
                </a:prstGeom>
                <a:gradFill flip="none" rotWithShape="1">
                  <a:gsLst>
                    <a:gs pos="88000">
                      <a:srgbClr val="AAE600"/>
                    </a:gs>
                    <a:gs pos="0">
                      <a:srgbClr val="6C9200"/>
                    </a:gs>
                  </a:gsLst>
                  <a:lin ang="10800000" scaled="1"/>
                  <a:tileRect/>
                </a:gradFill>
                <a:ln w="28575">
                  <a:solidFill>
                    <a:schemeClr val="bg1"/>
                  </a:solidFill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 typeface="Wingdings" pitchFamily="2" charset="2"/>
                    <a:buChar char="v"/>
                    <a:defRPr/>
                  </a:pPr>
                  <a:endParaRPr lang="ko-KR" altLang="en-US" sz="1800" b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 rot="5400000">
                  <a:off x="5277357" y="1006603"/>
                  <a:ext cx="483601" cy="5375078"/>
                </a:xfrm>
                <a:prstGeom prst="roundRect">
                  <a:avLst>
                    <a:gd name="adj" fmla="val 16371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endParaRPr>
                </a:p>
              </p:txBody>
            </p:sp>
            <p:grpSp>
              <p:nvGrpSpPr>
                <p:cNvPr id="84" name="그룹 137"/>
                <p:cNvGrpSpPr/>
                <p:nvPr/>
              </p:nvGrpSpPr>
              <p:grpSpPr>
                <a:xfrm>
                  <a:off x="3798619" y="3453245"/>
                  <a:ext cx="3033535" cy="82253"/>
                  <a:chOff x="1249122" y="1839477"/>
                  <a:chExt cx="817134" cy="82253"/>
                </a:xfrm>
              </p:grpSpPr>
              <p:sp>
                <p:nvSpPr>
                  <p:cNvPr id="85" name="Freeform 6"/>
                  <p:cNvSpPr>
                    <a:spLocks/>
                  </p:cNvSpPr>
                  <p:nvPr/>
                </p:nvSpPr>
                <p:spPr bwMode="auto">
                  <a:xfrm>
                    <a:off x="1249122" y="1839477"/>
                    <a:ext cx="752042" cy="203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Freeform 6"/>
                  <p:cNvSpPr>
                    <a:spLocks/>
                  </p:cNvSpPr>
                  <p:nvPr/>
                </p:nvSpPr>
                <p:spPr bwMode="auto">
                  <a:xfrm>
                    <a:off x="1303724" y="1904183"/>
                    <a:ext cx="762532" cy="17547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81" name="모서리가 둥근 직사각형 80"/>
              <p:cNvSpPr/>
              <p:nvPr/>
            </p:nvSpPr>
            <p:spPr>
              <a:xfrm>
                <a:off x="4689222" y="3326826"/>
                <a:ext cx="2402387" cy="1049047"/>
              </a:xfrm>
              <a:prstGeom prst="roundRect">
                <a:avLst>
                  <a:gd name="adj" fmla="val 735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2800" spc="50" dirty="0" smtClean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  2</a:t>
                </a:r>
                <a:endParaRPr lang="ko-KR" altLang="en-US" sz="2800" b="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2638821" y="3195695"/>
              <a:ext cx="1409216" cy="128910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 증</a:t>
              </a:r>
              <a:endParaRPr lang="en-US" altLang="ko-KR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 가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673677" y="764704"/>
            <a:ext cx="60983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청년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. </a:t>
            </a: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소년 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Pr. </a:t>
            </a: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수 최종 현황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 </a:t>
            </a:r>
            <a:endParaRPr lang="en-US" altLang="ko-KR" sz="3600" spc="50" dirty="0">
              <a:ln w="11430"/>
              <a:solidFill>
                <a:srgbClr val="9BBB59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04975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차트 44"/>
          <p:cNvGraphicFramePr/>
          <p:nvPr>
            <p:extLst>
              <p:ext uri="{D42A27DB-BD31-4B8C-83A1-F6EECF244321}">
                <p14:modId xmlns:p14="http://schemas.microsoft.com/office/powerpoint/2010/main" val="4119259603"/>
              </p:ext>
            </p:extLst>
          </p:nvPr>
        </p:nvGraphicFramePr>
        <p:xfrm>
          <a:off x="539552" y="1844824"/>
          <a:ext cx="38164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차트 45"/>
          <p:cNvGraphicFramePr/>
          <p:nvPr/>
        </p:nvGraphicFramePr>
        <p:xfrm>
          <a:off x="4860032" y="1772816"/>
          <a:ext cx="38164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8" name="그룹 63"/>
          <p:cNvGrpSpPr/>
          <p:nvPr/>
        </p:nvGrpSpPr>
        <p:grpSpPr>
          <a:xfrm>
            <a:off x="1691680" y="5934069"/>
            <a:ext cx="1872208" cy="576064"/>
            <a:chOff x="3764315" y="2244132"/>
            <a:chExt cx="1627082" cy="812720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3764315" y="2244132"/>
              <a:ext cx="1615618" cy="812720"/>
            </a:xfrm>
            <a:prstGeom prst="roundRect">
              <a:avLst>
                <a:gd name="adj" fmla="val 8106"/>
              </a:avLst>
            </a:prstGeom>
            <a:gradFill flip="none" rotWithShape="1">
              <a:gsLst>
                <a:gs pos="22000">
                  <a:srgbClr val="279AA9"/>
                </a:gs>
                <a:gs pos="100000">
                  <a:srgbClr val="4BC5D5"/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v"/>
                <a:defRPr/>
              </a:pPr>
              <a:endParaRPr lang="ko-KR" altLang="en-US" sz="1800" b="0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5" name="그룹 121"/>
            <p:cNvGrpSpPr/>
            <p:nvPr/>
          </p:nvGrpSpPr>
          <p:grpSpPr>
            <a:xfrm>
              <a:off x="4083905" y="2285387"/>
              <a:ext cx="989626" cy="29967"/>
              <a:chOff x="1160021" y="2122416"/>
              <a:chExt cx="806759" cy="24690"/>
            </a:xfrm>
          </p:grpSpPr>
          <p:sp>
            <p:nvSpPr>
              <p:cNvPr id="66" name="Freeform 6"/>
              <p:cNvSpPr>
                <a:spLocks/>
              </p:cNvSpPr>
              <p:nvPr/>
            </p:nvSpPr>
            <p:spPr bwMode="auto">
              <a:xfrm>
                <a:off x="1160021" y="2122416"/>
                <a:ext cx="742493" cy="2196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6"/>
              <p:cNvSpPr>
                <a:spLocks/>
              </p:cNvSpPr>
              <p:nvPr/>
            </p:nvSpPr>
            <p:spPr bwMode="auto">
              <a:xfrm>
                <a:off x="1213930" y="2128128"/>
                <a:ext cx="752850" cy="1897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모서리가 둥근 직사각형 55"/>
            <p:cNvSpPr/>
            <p:nvPr/>
          </p:nvSpPr>
          <p:spPr>
            <a:xfrm>
              <a:off x="3775779" y="2255463"/>
              <a:ext cx="1615618" cy="389633"/>
            </a:xfrm>
            <a:prstGeom prst="round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sz="1800" b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3764315" y="2345721"/>
              <a:ext cx="1580007" cy="477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ko-KR" altLang="en-US" sz="22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청년단원수</a:t>
              </a:r>
              <a:endParaRPr lang="ko-KR" altLang="en-US" sz="2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75" name="그룹 63"/>
          <p:cNvGrpSpPr/>
          <p:nvPr/>
        </p:nvGrpSpPr>
        <p:grpSpPr>
          <a:xfrm>
            <a:off x="6084168" y="5934069"/>
            <a:ext cx="1872208" cy="576064"/>
            <a:chOff x="3764315" y="2244132"/>
            <a:chExt cx="1627082" cy="812720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3764315" y="2244132"/>
              <a:ext cx="1615618" cy="812720"/>
            </a:xfrm>
            <a:prstGeom prst="roundRect">
              <a:avLst>
                <a:gd name="adj" fmla="val 8106"/>
              </a:avLst>
            </a:prstGeom>
            <a:solidFill>
              <a:schemeClr val="tx2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v"/>
                <a:defRPr/>
              </a:pPr>
              <a:endParaRPr lang="ko-KR" altLang="en-US" sz="1800" b="0" dirty="0" smtClean="0">
                <a:solidFill>
                  <a:prstClr val="black"/>
                </a:solidFill>
              </a:endParaRPr>
            </a:p>
          </p:txBody>
        </p:sp>
        <p:grpSp>
          <p:nvGrpSpPr>
            <p:cNvPr id="77" name="그룹 121"/>
            <p:cNvGrpSpPr/>
            <p:nvPr/>
          </p:nvGrpSpPr>
          <p:grpSpPr>
            <a:xfrm>
              <a:off x="4083905" y="2285387"/>
              <a:ext cx="989626" cy="29967"/>
              <a:chOff x="1160021" y="2122416"/>
              <a:chExt cx="806759" cy="24690"/>
            </a:xfrm>
          </p:grpSpPr>
          <p:sp>
            <p:nvSpPr>
              <p:cNvPr id="80" name="Freeform 6"/>
              <p:cNvSpPr>
                <a:spLocks/>
              </p:cNvSpPr>
              <p:nvPr/>
            </p:nvSpPr>
            <p:spPr bwMode="auto">
              <a:xfrm>
                <a:off x="1160021" y="2122416"/>
                <a:ext cx="742493" cy="2196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Freeform 6"/>
              <p:cNvSpPr>
                <a:spLocks/>
              </p:cNvSpPr>
              <p:nvPr/>
            </p:nvSpPr>
            <p:spPr bwMode="auto">
              <a:xfrm>
                <a:off x="1213930" y="2128128"/>
                <a:ext cx="752850" cy="1897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8" name="모서리가 둥근 직사각형 77"/>
            <p:cNvSpPr/>
            <p:nvPr/>
          </p:nvSpPr>
          <p:spPr>
            <a:xfrm>
              <a:off x="3775779" y="2255463"/>
              <a:ext cx="1615618" cy="389633"/>
            </a:xfrm>
            <a:prstGeom prst="round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sz="1800" b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3764315" y="2345721"/>
              <a:ext cx="1580007" cy="607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ko-KR" altLang="en-US" sz="22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소년단원수</a:t>
              </a:r>
              <a:endParaRPr lang="ko-KR" altLang="en-US" sz="2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3419872" y="5069973"/>
            <a:ext cx="1152128" cy="1455371"/>
            <a:chOff x="2413591" y="1973629"/>
            <a:chExt cx="2432614" cy="2428024"/>
          </a:xfrm>
        </p:grpSpPr>
        <p:grpSp>
          <p:nvGrpSpPr>
            <p:cNvPr id="99" name="그룹 32"/>
            <p:cNvGrpSpPr/>
            <p:nvPr/>
          </p:nvGrpSpPr>
          <p:grpSpPr>
            <a:xfrm>
              <a:off x="2413591" y="1973629"/>
              <a:ext cx="2432614" cy="2428024"/>
              <a:chOff x="2413591" y="1973629"/>
              <a:chExt cx="2432614" cy="2428024"/>
            </a:xfrm>
          </p:grpSpPr>
          <p:sp>
            <p:nvSpPr>
              <p:cNvPr id="102" name="아래쪽 화살표 101"/>
              <p:cNvSpPr/>
              <p:nvPr/>
            </p:nvSpPr>
            <p:spPr>
              <a:xfrm rot="10800000">
                <a:off x="2413591" y="1973629"/>
                <a:ext cx="2432614" cy="2428024"/>
              </a:xfrm>
              <a:prstGeom prst="downArrow">
                <a:avLst>
                  <a:gd name="adj1" fmla="val 66634"/>
                  <a:gd name="adj2" fmla="val 36971"/>
                </a:avLst>
              </a:prstGeom>
              <a:gradFill flip="none" rotWithShape="1">
                <a:gsLst>
                  <a:gs pos="7000">
                    <a:srgbClr val="EF7E29"/>
                  </a:gs>
                  <a:gs pos="76000">
                    <a:srgbClr val="FFC943"/>
                  </a:gs>
                </a:gsLst>
                <a:lin ang="162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sz="1800" b="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모서리가 둥근 직사각형 102"/>
              <p:cNvSpPr/>
              <p:nvPr/>
            </p:nvSpPr>
            <p:spPr>
              <a:xfrm rot="10800000">
                <a:off x="2869188" y="3684192"/>
                <a:ext cx="1510865" cy="664874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chemeClr val="bg1"/>
                  </a:gs>
                  <a:gs pos="0">
                    <a:schemeClr val="bg1">
                      <a:alpha val="67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이등변 삼각형 103"/>
              <p:cNvSpPr/>
              <p:nvPr/>
            </p:nvSpPr>
            <p:spPr>
              <a:xfrm>
                <a:off x="2758368" y="2030138"/>
                <a:ext cx="1728125" cy="655279"/>
              </a:xfrm>
              <a:prstGeom prst="triangle">
                <a:avLst/>
              </a:prstGeom>
              <a:gradFill>
                <a:gsLst>
                  <a:gs pos="0">
                    <a:schemeClr val="bg1"/>
                  </a:gs>
                  <a:gs pos="0">
                    <a:schemeClr val="bg1">
                      <a:alpha val="67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5" name="그룹 121"/>
              <p:cNvGrpSpPr/>
              <p:nvPr/>
            </p:nvGrpSpPr>
            <p:grpSpPr>
              <a:xfrm rot="19333944">
                <a:off x="2983670" y="2267436"/>
                <a:ext cx="704074" cy="27647"/>
                <a:chOff x="1160021" y="2122416"/>
                <a:chExt cx="806759" cy="24690"/>
              </a:xfrm>
            </p:grpSpPr>
            <p:sp>
              <p:nvSpPr>
                <p:cNvPr id="109" name="Freeform 6"/>
                <p:cNvSpPr>
                  <a:spLocks/>
                </p:cNvSpPr>
                <p:nvPr/>
              </p:nvSpPr>
              <p:spPr bwMode="auto">
                <a:xfrm>
                  <a:off x="1160021" y="2122416"/>
                  <a:ext cx="742493" cy="2196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Freeform 6"/>
                <p:cNvSpPr>
                  <a:spLocks/>
                </p:cNvSpPr>
                <p:nvPr/>
              </p:nvSpPr>
              <p:spPr bwMode="auto">
                <a:xfrm>
                  <a:off x="1213930" y="2128128"/>
                  <a:ext cx="752850" cy="1897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" name="그룹 121"/>
              <p:cNvGrpSpPr/>
              <p:nvPr/>
            </p:nvGrpSpPr>
            <p:grpSpPr>
              <a:xfrm>
                <a:off x="3040700" y="4304119"/>
                <a:ext cx="1263466" cy="42188"/>
                <a:chOff x="1160021" y="2122416"/>
                <a:chExt cx="806759" cy="24690"/>
              </a:xfrm>
            </p:grpSpPr>
            <p:sp>
              <p:nvSpPr>
                <p:cNvPr id="107" name="Freeform 6"/>
                <p:cNvSpPr>
                  <a:spLocks/>
                </p:cNvSpPr>
                <p:nvPr/>
              </p:nvSpPr>
              <p:spPr bwMode="auto">
                <a:xfrm>
                  <a:off x="1160021" y="2122416"/>
                  <a:ext cx="742493" cy="2196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Freeform 6"/>
                <p:cNvSpPr>
                  <a:spLocks/>
                </p:cNvSpPr>
                <p:nvPr/>
              </p:nvSpPr>
              <p:spPr bwMode="auto">
                <a:xfrm>
                  <a:off x="1213930" y="2128128"/>
                  <a:ext cx="752850" cy="1897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00" name="TextBox 99"/>
            <p:cNvSpPr txBox="1"/>
            <p:nvPr/>
          </p:nvSpPr>
          <p:spPr>
            <a:xfrm>
              <a:off x="2819399" y="2947371"/>
              <a:ext cx="1609724" cy="625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ko-KR" sz="28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10</a:t>
              </a:r>
              <a:endParaRPr lang="ko-KR" alt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12" name="TextBox 1"/>
          <p:cNvSpPr txBox="1"/>
          <p:nvPr/>
        </p:nvSpPr>
        <p:spPr>
          <a:xfrm>
            <a:off x="7020272" y="1700808"/>
            <a:ext cx="792088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600" b="0" dirty="0">
              <a:solidFill>
                <a:prstClr val="black"/>
              </a:solidFill>
            </a:endParaRPr>
          </a:p>
        </p:txBody>
      </p:sp>
      <p:grpSp>
        <p:nvGrpSpPr>
          <p:cNvPr id="114" name="그룹 113"/>
          <p:cNvGrpSpPr/>
          <p:nvPr/>
        </p:nvGrpSpPr>
        <p:grpSpPr>
          <a:xfrm>
            <a:off x="7812360" y="5069973"/>
            <a:ext cx="1152128" cy="1455371"/>
            <a:chOff x="2413591" y="1973629"/>
            <a:chExt cx="2432614" cy="2428024"/>
          </a:xfrm>
        </p:grpSpPr>
        <p:grpSp>
          <p:nvGrpSpPr>
            <p:cNvPr id="115" name="그룹 32"/>
            <p:cNvGrpSpPr/>
            <p:nvPr/>
          </p:nvGrpSpPr>
          <p:grpSpPr>
            <a:xfrm>
              <a:off x="2413591" y="1973629"/>
              <a:ext cx="2432614" cy="2428024"/>
              <a:chOff x="2413591" y="1973629"/>
              <a:chExt cx="2432614" cy="2428024"/>
            </a:xfrm>
          </p:grpSpPr>
          <p:sp>
            <p:nvSpPr>
              <p:cNvPr id="117" name="아래쪽 화살표 116"/>
              <p:cNvSpPr/>
              <p:nvPr/>
            </p:nvSpPr>
            <p:spPr>
              <a:xfrm rot="10800000">
                <a:off x="2413591" y="1973629"/>
                <a:ext cx="2432614" cy="2428024"/>
              </a:xfrm>
              <a:prstGeom prst="downArrow">
                <a:avLst>
                  <a:gd name="adj1" fmla="val 66634"/>
                  <a:gd name="adj2" fmla="val 36971"/>
                </a:avLst>
              </a:prstGeom>
              <a:gradFill flip="none" rotWithShape="1">
                <a:gsLst>
                  <a:gs pos="7000">
                    <a:srgbClr val="EF7E29"/>
                  </a:gs>
                  <a:gs pos="76000">
                    <a:srgbClr val="FFC943"/>
                  </a:gs>
                </a:gsLst>
                <a:lin ang="162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sz="1800" b="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모서리가 둥근 직사각형 117"/>
              <p:cNvSpPr/>
              <p:nvPr/>
            </p:nvSpPr>
            <p:spPr>
              <a:xfrm rot="10800000">
                <a:off x="2869188" y="3684192"/>
                <a:ext cx="1510865" cy="664874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chemeClr val="bg1"/>
                  </a:gs>
                  <a:gs pos="0">
                    <a:schemeClr val="bg1">
                      <a:alpha val="67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이등변 삼각형 118"/>
              <p:cNvSpPr/>
              <p:nvPr/>
            </p:nvSpPr>
            <p:spPr>
              <a:xfrm>
                <a:off x="2758368" y="2030138"/>
                <a:ext cx="1728125" cy="655279"/>
              </a:xfrm>
              <a:prstGeom prst="triangle">
                <a:avLst/>
              </a:prstGeom>
              <a:gradFill>
                <a:gsLst>
                  <a:gs pos="0">
                    <a:schemeClr val="bg1"/>
                  </a:gs>
                  <a:gs pos="0">
                    <a:schemeClr val="bg1">
                      <a:alpha val="67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0" name="그룹 121"/>
              <p:cNvGrpSpPr/>
              <p:nvPr/>
            </p:nvGrpSpPr>
            <p:grpSpPr>
              <a:xfrm rot="19333944">
                <a:off x="2983670" y="2267436"/>
                <a:ext cx="704074" cy="27647"/>
                <a:chOff x="1160021" y="2122416"/>
                <a:chExt cx="806759" cy="24690"/>
              </a:xfrm>
            </p:grpSpPr>
            <p:sp>
              <p:nvSpPr>
                <p:cNvPr id="124" name="Freeform 6"/>
                <p:cNvSpPr>
                  <a:spLocks/>
                </p:cNvSpPr>
                <p:nvPr/>
              </p:nvSpPr>
              <p:spPr bwMode="auto">
                <a:xfrm>
                  <a:off x="1160021" y="2122416"/>
                  <a:ext cx="742493" cy="2196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Freeform 6"/>
                <p:cNvSpPr>
                  <a:spLocks/>
                </p:cNvSpPr>
                <p:nvPr/>
              </p:nvSpPr>
              <p:spPr bwMode="auto">
                <a:xfrm>
                  <a:off x="1213930" y="2128128"/>
                  <a:ext cx="752850" cy="1897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1" name="그룹 121"/>
              <p:cNvGrpSpPr/>
              <p:nvPr/>
            </p:nvGrpSpPr>
            <p:grpSpPr>
              <a:xfrm>
                <a:off x="3040700" y="4304119"/>
                <a:ext cx="1263466" cy="42188"/>
                <a:chOff x="1160021" y="2122416"/>
                <a:chExt cx="806759" cy="24690"/>
              </a:xfrm>
            </p:grpSpPr>
            <p:sp>
              <p:nvSpPr>
                <p:cNvPr id="122" name="Freeform 6"/>
                <p:cNvSpPr>
                  <a:spLocks/>
                </p:cNvSpPr>
                <p:nvPr/>
              </p:nvSpPr>
              <p:spPr bwMode="auto">
                <a:xfrm>
                  <a:off x="1160021" y="2122416"/>
                  <a:ext cx="742493" cy="2196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3" name="Freeform 6"/>
                <p:cNvSpPr>
                  <a:spLocks/>
                </p:cNvSpPr>
                <p:nvPr/>
              </p:nvSpPr>
              <p:spPr bwMode="auto">
                <a:xfrm>
                  <a:off x="1213930" y="2128128"/>
                  <a:ext cx="752850" cy="1897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16" name="TextBox 115"/>
            <p:cNvSpPr txBox="1"/>
            <p:nvPr/>
          </p:nvSpPr>
          <p:spPr>
            <a:xfrm>
              <a:off x="2819400" y="2947370"/>
              <a:ext cx="1609724" cy="8728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ko-KR" sz="28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89</a:t>
              </a:r>
              <a:endParaRPr lang="ko-KR" alt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26" name="직사각형 125"/>
          <p:cNvSpPr/>
          <p:nvPr/>
        </p:nvSpPr>
        <p:spPr>
          <a:xfrm>
            <a:off x="2040057" y="836712"/>
            <a:ext cx="5365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청년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. </a:t>
            </a: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소년 단원수 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 </a:t>
            </a: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현황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 </a:t>
            </a:r>
            <a:endParaRPr lang="en-US" altLang="ko-KR" sz="3600" spc="50" dirty="0">
              <a:ln w="11430"/>
              <a:solidFill>
                <a:srgbClr val="9BBB59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079364" y="3022699"/>
            <a:ext cx="50405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spc="50" dirty="0" smtClean="0">
                <a:ln w="11430"/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57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2855396" y="2617167"/>
            <a:ext cx="50405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spc="50" dirty="0">
                <a:ln w="11430"/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6</a:t>
            </a:r>
            <a:r>
              <a:rPr lang="en-US" altLang="ko-KR" sz="1400" spc="50" dirty="0" smtClean="0">
                <a:ln w="11430"/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7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6379025" y="3717032"/>
            <a:ext cx="61416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spc="50" dirty="0" smtClean="0">
                <a:ln w="11430"/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294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7109234" y="2329135"/>
            <a:ext cx="61416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spc="50" dirty="0" smtClean="0">
                <a:ln w="11430"/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383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415125650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Graphic spid="46" grpId="0">
        <p:bldAsOne/>
      </p:bldGraphic>
      <p:bldP spid="50" grpId="0"/>
      <p:bldP spid="51" grpId="0"/>
      <p:bldP spid="53" grpId="0"/>
      <p:bldP spid="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737390"/>
            <a:ext cx="6192688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6600" dirty="0" smtClean="0"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4. 2017</a:t>
            </a:r>
            <a:r>
              <a:rPr lang="ko-KR" altLang="en-US" sz="6600" dirty="0" smtClean="0"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년도 평의회 별의연금 현황</a:t>
            </a:r>
            <a:endParaRPr lang="en-US" altLang="ko-KR" sz="6600" dirty="0" smtClean="0">
              <a:effectLst>
                <a:outerShdw dist="50800" dir="5400000" algn="ctr" rotWithShape="0">
                  <a:srgbClr val="000000">
                    <a:alpha val="39000"/>
                  </a:srgbClr>
                </a:outerShdw>
              </a:effectLst>
              <a:latin typeface="한컴 쿨재즈 M" pitchFamily="18" charset="-127"/>
              <a:ea typeface="한컴 쿨재즈 M" pitchFamily="18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562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astian.k\Desktop\Metall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차트 8"/>
          <p:cNvGraphicFramePr/>
          <p:nvPr/>
        </p:nvGraphicFramePr>
        <p:xfrm>
          <a:off x="-180528" y="1124744"/>
          <a:ext cx="93245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67546" y="4725144"/>
          <a:ext cx="8064893" cy="1632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33172"/>
                <a:gridCol w="733172"/>
                <a:gridCol w="733172"/>
                <a:gridCol w="733172"/>
                <a:gridCol w="733172"/>
                <a:gridCol w="733173"/>
                <a:gridCol w="733172"/>
                <a:gridCol w="733172"/>
                <a:gridCol w="733172"/>
                <a:gridCol w="733172"/>
                <a:gridCol w="733172"/>
              </a:tblGrid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 anchor="ctr"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utoShape 77"/>
          <p:cNvSpPr>
            <a:spLocks noChangeArrowheads="1"/>
          </p:cNvSpPr>
          <p:nvPr/>
        </p:nvSpPr>
        <p:spPr bwMode="auto">
          <a:xfrm>
            <a:off x="1115616" y="1268760"/>
            <a:ext cx="4752528" cy="374442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dirty="0" smtClean="0">
                <a:solidFill>
                  <a:prstClr val="white"/>
                </a:solidFill>
              </a:rPr>
              <a:t> </a:t>
            </a:r>
            <a:r>
              <a:rPr lang="ko-KR" altLang="en-US" sz="2000" dirty="0" err="1" smtClean="0">
                <a:solidFill>
                  <a:prstClr val="white"/>
                </a:solidFill>
              </a:rPr>
              <a:t>평의회별</a:t>
            </a:r>
            <a:r>
              <a:rPr lang="ko-KR" altLang="en-US" sz="2000" dirty="0" smtClean="0">
                <a:solidFill>
                  <a:prstClr val="white"/>
                </a:solidFill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</a:rPr>
              <a:t>Re. </a:t>
            </a:r>
            <a:r>
              <a:rPr lang="ko-KR" altLang="en-US" sz="2000" dirty="0" err="1" smtClean="0">
                <a:solidFill>
                  <a:prstClr val="white"/>
                </a:solidFill>
              </a:rPr>
              <a:t>의연율</a:t>
            </a:r>
            <a:r>
              <a:rPr lang="ko-KR" altLang="en-US" sz="2000" dirty="0" smtClean="0">
                <a:solidFill>
                  <a:prstClr val="white"/>
                </a:solidFill>
              </a:rPr>
              <a:t> 현황 </a:t>
            </a:r>
            <a:r>
              <a:rPr lang="en-US" altLang="ko-KR" sz="2000" dirty="0" smtClean="0">
                <a:solidFill>
                  <a:prstClr val="white"/>
                </a:solidFill>
              </a:rPr>
              <a:t>(</a:t>
            </a:r>
            <a:r>
              <a:rPr lang="ko-KR" altLang="en-US" sz="2000" dirty="0" smtClean="0">
                <a:solidFill>
                  <a:prstClr val="white"/>
                </a:solidFill>
              </a:rPr>
              <a:t>전년 대비</a:t>
            </a:r>
            <a:r>
              <a:rPr lang="en-US" altLang="ko-KR" sz="2000" dirty="0" smtClean="0">
                <a:solidFill>
                  <a:prstClr val="white"/>
                </a:solidFill>
              </a:rPr>
              <a:t>)</a:t>
            </a:r>
            <a:endParaRPr lang="ko-KR" altLang="en-US" sz="2000" dirty="0" smtClean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148478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단위 </a:t>
            </a: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:  %)</a:t>
            </a:r>
            <a:endParaRPr lang="ko-KR" altLang="en-US" sz="1400" dirty="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  <p:pic>
        <p:nvPicPr>
          <p:cNvPr id="14" name="그림 13" descr="0003.png"/>
          <p:cNvPicPr>
            <a:picLocks noChangeAspect="1"/>
          </p:cNvPicPr>
          <p:nvPr/>
        </p:nvPicPr>
        <p:blipFill>
          <a:blip r:embed="rId4" cstate="print"/>
          <a:srcRect l="51948" t="46753" r="32987" b="28139"/>
          <a:stretch>
            <a:fillRect/>
          </a:stretch>
        </p:blipFill>
        <p:spPr>
          <a:xfrm>
            <a:off x="7921904" y="0"/>
            <a:ext cx="1222096" cy="1296144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>
            <a:off x="1331640" y="2708920"/>
            <a:ext cx="7344816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7391220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astian.k\Desktop\Metall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4084969155"/>
              </p:ext>
            </p:extLst>
          </p:nvPr>
        </p:nvGraphicFramePr>
        <p:xfrm>
          <a:off x="-180528" y="1124744"/>
          <a:ext cx="93245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직선 연결선 10"/>
          <p:cNvCxnSpPr/>
          <p:nvPr/>
        </p:nvCxnSpPr>
        <p:spPr>
          <a:xfrm>
            <a:off x="1259632" y="3284984"/>
            <a:ext cx="7344816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323528" y="4869160"/>
          <a:ext cx="7848871" cy="1632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8"/>
                <a:gridCol w="784887"/>
                <a:gridCol w="784887"/>
                <a:gridCol w="784887"/>
                <a:gridCol w="784887"/>
              </a:tblGrid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 anchor="ctr"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함안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36296" y="112474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단위 </a:t>
            </a: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:  %)</a:t>
            </a:r>
            <a:endParaRPr lang="ko-KR" altLang="en-US" sz="1400" dirty="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1859800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astian.k\Desktop\Metall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3394429591"/>
              </p:ext>
            </p:extLst>
          </p:nvPr>
        </p:nvGraphicFramePr>
        <p:xfrm>
          <a:off x="-180528" y="1124744"/>
          <a:ext cx="93245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67544" y="4725144"/>
          <a:ext cx="7704856" cy="1632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56095"/>
                <a:gridCol w="856095"/>
                <a:gridCol w="856095"/>
                <a:gridCol w="856095"/>
                <a:gridCol w="856095"/>
                <a:gridCol w="856096"/>
                <a:gridCol w="856095"/>
                <a:gridCol w="856095"/>
                <a:gridCol w="856095"/>
              </a:tblGrid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 anchor="ctr"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구암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산호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남성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80312" y="148478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단위 </a:t>
            </a: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:  %)</a:t>
            </a:r>
            <a:endParaRPr lang="ko-KR" altLang="en-US" sz="1400" dirty="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331640" y="2708920"/>
            <a:ext cx="7344816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6490218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한쪽 모서리가 잘린 사각형 4"/>
          <p:cNvSpPr>
            <a:spLocks/>
          </p:cNvSpPr>
          <p:nvPr/>
        </p:nvSpPr>
        <p:spPr bwMode="auto">
          <a:xfrm>
            <a:off x="323850" y="260350"/>
            <a:ext cx="8497888" cy="6481018"/>
          </a:xfrm>
          <a:custGeom>
            <a:avLst/>
            <a:gdLst>
              <a:gd name="T0" fmla="*/ 8500976 w 8497546"/>
              <a:gd name="T1" fmla="*/ 3178663 h 6358006"/>
              <a:gd name="T2" fmla="*/ 4250492 w 8497546"/>
              <a:gd name="T3" fmla="*/ 6357326 h 6358006"/>
              <a:gd name="T4" fmla="*/ 0 w 8497546"/>
              <a:gd name="T5" fmla="*/ 3178663 h 6358006"/>
              <a:gd name="T6" fmla="*/ 4250492 w 8497546"/>
              <a:gd name="T7" fmla="*/ 0 h 635800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497546"/>
              <a:gd name="T13" fmla="*/ 339200 h 6358006"/>
              <a:gd name="T14" fmla="*/ 8158340 w 8497546"/>
              <a:gd name="T15" fmla="*/ 6358006 h 6358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97546" h="6358006">
                <a:moveTo>
                  <a:pt x="0" y="0"/>
                </a:moveTo>
                <a:lnTo>
                  <a:pt x="7819147" y="0"/>
                </a:lnTo>
                <a:lnTo>
                  <a:pt x="8497546" y="678399"/>
                </a:lnTo>
                <a:lnTo>
                  <a:pt x="8497546" y="6358006"/>
                </a:lnTo>
                <a:lnTo>
                  <a:pt x="0" y="6358006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ko-KR" altLang="en-US" dirty="0"/>
          </a:p>
        </p:txBody>
      </p:sp>
      <p:pic>
        <p:nvPicPr>
          <p:cNvPr id="18435" name="그림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605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꺾인 연결선 9"/>
          <p:cNvCxnSpPr/>
          <p:nvPr/>
        </p:nvCxnSpPr>
        <p:spPr>
          <a:xfrm>
            <a:off x="10909300" y="1844675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7624" y="1268760"/>
            <a:ext cx="26654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❦ 기  도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140296" y="2420888"/>
            <a:ext cx="6960096" cy="3108543"/>
          </a:xfrm>
          <a:prstGeom prst="rect">
            <a:avLst/>
          </a:prstGeom>
          <a:solidFill>
            <a:srgbClr val="0000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1</a:t>
            </a:r>
            <a:r>
              <a:rPr lang="en-US" altLang="ko-KR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.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내적 생활 강화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</a:t>
            </a:r>
            <a:r>
              <a:rPr lang="ko-KR" altLang="en-US" sz="2800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평일미사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주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2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회 이상 참례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,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err="1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성체조배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</a:p>
          <a:p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하루에 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30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분 이상 내적 침묵 </a:t>
            </a:r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2.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기도 생활화</a:t>
            </a:r>
            <a:endParaRPr lang="en-US" altLang="ko-KR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err="1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식사전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․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후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기도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아침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저녁기도</a:t>
            </a:r>
            <a:endParaRPr lang="en-US" altLang="ko-KR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소 </a:t>
            </a:r>
            <a:r>
              <a:rPr lang="ko-KR" altLang="en-US" sz="2800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성무일도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, </a:t>
            </a:r>
            <a:r>
              <a:rPr lang="ko-KR" altLang="en-US" sz="2800" dirty="0" err="1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성월기도</a:t>
            </a:r>
            <a:endParaRPr lang="ko-KR" altLang="en-US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87271" y="254993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custDataLst>
      <p:tags r:id="rId1"/>
    </p:custDataLst>
  </p:cSld>
  <p:clrMapOvr>
    <a:masterClrMapping/>
  </p:clrMapOvr>
  <p:transition spd="slow" advTm="8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4086101422"/>
              </p:ext>
            </p:extLst>
          </p:nvPr>
        </p:nvGraphicFramePr>
        <p:xfrm>
          <a:off x="2639870" y="1857744"/>
          <a:ext cx="4008276" cy="370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5" name="그룹 54"/>
          <p:cNvGrpSpPr/>
          <p:nvPr/>
        </p:nvGrpSpPr>
        <p:grpSpPr>
          <a:xfrm>
            <a:off x="2987824" y="5589240"/>
            <a:ext cx="3312368" cy="720080"/>
            <a:chOff x="2887434" y="3195694"/>
            <a:chExt cx="5205173" cy="1311309"/>
          </a:xfrm>
        </p:grpSpPr>
        <p:grpSp>
          <p:nvGrpSpPr>
            <p:cNvPr id="56" name="그룹 159"/>
            <p:cNvGrpSpPr/>
            <p:nvPr/>
          </p:nvGrpSpPr>
          <p:grpSpPr>
            <a:xfrm>
              <a:off x="2887434" y="3195694"/>
              <a:ext cx="5205173" cy="1311309"/>
              <a:chOff x="2887434" y="3195694"/>
              <a:chExt cx="5205173" cy="1311309"/>
            </a:xfrm>
          </p:grpSpPr>
          <p:grpSp>
            <p:nvGrpSpPr>
              <p:cNvPr id="58" name="그룹 55"/>
              <p:cNvGrpSpPr/>
              <p:nvPr/>
            </p:nvGrpSpPr>
            <p:grpSpPr>
              <a:xfrm>
                <a:off x="2887434" y="3195694"/>
                <a:ext cx="5205173" cy="1311309"/>
                <a:chOff x="2761713" y="3394998"/>
                <a:chExt cx="5510155" cy="1404999"/>
              </a:xfrm>
            </p:grpSpPr>
            <p:sp>
              <p:nvSpPr>
                <p:cNvPr id="60" name="모서리가 둥근 직사각형 59"/>
                <p:cNvSpPr/>
                <p:nvPr/>
              </p:nvSpPr>
              <p:spPr>
                <a:xfrm rot="5400000">
                  <a:off x="4814291" y="1342420"/>
                  <a:ext cx="1404999" cy="5510155"/>
                </a:xfrm>
                <a:prstGeom prst="roundRect">
                  <a:avLst>
                    <a:gd name="adj" fmla="val 8972"/>
                  </a:avLst>
                </a:prstGeom>
                <a:gradFill flip="none" rotWithShape="1">
                  <a:gsLst>
                    <a:gs pos="88000">
                      <a:srgbClr val="AAE600"/>
                    </a:gs>
                    <a:gs pos="0">
                      <a:srgbClr val="6C9200"/>
                    </a:gs>
                  </a:gsLst>
                  <a:lin ang="10800000" scaled="1"/>
                  <a:tileRect/>
                </a:gradFill>
                <a:ln w="28575">
                  <a:solidFill>
                    <a:schemeClr val="bg1"/>
                  </a:solidFill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 typeface="Wingdings" pitchFamily="2" charset="2"/>
                    <a:buChar char="v"/>
                    <a:defRPr/>
                  </a:pPr>
                  <a:endParaRPr lang="ko-KR" altLang="en-US" sz="1800" b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모서리가 둥근 직사각형 60"/>
                <p:cNvSpPr/>
                <p:nvPr/>
              </p:nvSpPr>
              <p:spPr>
                <a:xfrm rot="5400000">
                  <a:off x="5277357" y="1006603"/>
                  <a:ext cx="483601" cy="5375078"/>
                </a:xfrm>
                <a:prstGeom prst="roundRect">
                  <a:avLst>
                    <a:gd name="adj" fmla="val 16371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endParaRPr>
                </a:p>
              </p:txBody>
            </p:sp>
            <p:grpSp>
              <p:nvGrpSpPr>
                <p:cNvPr id="62" name="그룹 137"/>
                <p:cNvGrpSpPr/>
                <p:nvPr/>
              </p:nvGrpSpPr>
              <p:grpSpPr>
                <a:xfrm>
                  <a:off x="3798619" y="3453245"/>
                  <a:ext cx="3033535" cy="82253"/>
                  <a:chOff x="1249122" y="1839477"/>
                  <a:chExt cx="817134" cy="82253"/>
                </a:xfrm>
              </p:grpSpPr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1249122" y="1839477"/>
                    <a:ext cx="752042" cy="203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1303724" y="1904183"/>
                    <a:ext cx="762532" cy="17547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59" name="모서리가 둥근 직사각형 58"/>
              <p:cNvSpPr/>
              <p:nvPr/>
            </p:nvSpPr>
            <p:spPr>
              <a:xfrm>
                <a:off x="3679526" y="3326825"/>
                <a:ext cx="4299926" cy="1049047"/>
              </a:xfrm>
              <a:prstGeom prst="roundRect">
                <a:avLst>
                  <a:gd name="adj" fmla="val 735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ko-KR" sz="1400" b="0" dirty="0" smtClean="0">
                  <a:solidFill>
                    <a:prstClr val="black"/>
                  </a:solidFill>
                  <a:latin typeface="맑은 고딕"/>
                  <a:ea typeface="맑은 고딕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40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          </a:t>
                </a:r>
                <a:endParaRPr lang="ko-KR" altLang="en-US" sz="4000" b="0" dirty="0">
                  <a:solidFill>
                    <a:prstClr val="black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000590" y="3195694"/>
              <a:ext cx="685677" cy="128910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증</a:t>
              </a:r>
              <a:endParaRPr lang="en-US" altLang="ko-KR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가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1329713" y="836712"/>
            <a:ext cx="6768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Re. </a:t>
            </a:r>
            <a:r>
              <a:rPr lang="ko-KR" altLang="en-US" sz="3600" spc="50" dirty="0" err="1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의연율</a:t>
            </a: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 전년대비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 </a:t>
            </a:r>
            <a:r>
              <a:rPr lang="ko-KR" altLang="en-US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현황 </a:t>
            </a:r>
            <a:r>
              <a:rPr lang="en-US" altLang="ko-KR" sz="36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(%) </a:t>
            </a:r>
            <a:endParaRPr lang="en-US" altLang="ko-KR" sz="3600" spc="50" dirty="0">
              <a:ln w="11430"/>
              <a:solidFill>
                <a:srgbClr val="9BBB59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/>
              <a:ea typeface="맑은 고딕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104896" y="5589240"/>
            <a:ext cx="1005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4400" spc="50" dirty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3.6</a:t>
            </a:r>
            <a:endParaRPr lang="ko-KR" altLang="en-US" sz="44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413960611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astian.k\Desktop\Metall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graphicFrame>
        <p:nvGraphicFramePr>
          <p:cNvPr id="9" name="차트 8"/>
          <p:cNvGraphicFramePr/>
          <p:nvPr/>
        </p:nvGraphicFramePr>
        <p:xfrm>
          <a:off x="-180528" y="836712"/>
          <a:ext cx="93245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67544" y="4869160"/>
          <a:ext cx="8146084" cy="1608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40553"/>
                <a:gridCol w="740553"/>
                <a:gridCol w="740553"/>
                <a:gridCol w="740553"/>
                <a:gridCol w="740553"/>
                <a:gridCol w="740554"/>
                <a:gridCol w="740553"/>
                <a:gridCol w="740553"/>
                <a:gridCol w="740553"/>
                <a:gridCol w="740553"/>
                <a:gridCol w="740553"/>
              </a:tblGrid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 anchor="ctr"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진해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덕산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진주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통영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거제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사천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거창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 anchor="ctr"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375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375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417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341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435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492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444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841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354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431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422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783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383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437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456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499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+47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+408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-34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-55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-342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-68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-117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utoShape 77"/>
          <p:cNvSpPr>
            <a:spLocks noChangeArrowheads="1"/>
          </p:cNvSpPr>
          <p:nvPr/>
        </p:nvSpPr>
        <p:spPr bwMode="auto">
          <a:xfrm>
            <a:off x="1763688" y="1052736"/>
            <a:ext cx="4680520" cy="374442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dirty="0" err="1" smtClean="0">
                <a:solidFill>
                  <a:prstClr val="white"/>
                </a:solidFill>
              </a:rPr>
              <a:t>주간별</a:t>
            </a:r>
            <a:r>
              <a:rPr lang="ko-KR" altLang="en-US" sz="2000" dirty="0" smtClean="0">
                <a:solidFill>
                  <a:prstClr val="white"/>
                </a:solidFill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</a:rPr>
              <a:t>1</a:t>
            </a:r>
            <a:r>
              <a:rPr lang="ko-KR" altLang="en-US" sz="2000" dirty="0" smtClean="0">
                <a:solidFill>
                  <a:prstClr val="white"/>
                </a:solidFill>
              </a:rPr>
              <a:t>인당 비밀헌금 </a:t>
            </a:r>
            <a:r>
              <a:rPr lang="en-US" altLang="ko-KR" sz="2000" dirty="0" smtClean="0">
                <a:solidFill>
                  <a:prstClr val="white"/>
                </a:solidFill>
              </a:rPr>
              <a:t>(</a:t>
            </a:r>
            <a:r>
              <a:rPr lang="ko-KR" altLang="en-US" sz="2000" dirty="0" smtClean="0">
                <a:solidFill>
                  <a:prstClr val="white"/>
                </a:solidFill>
              </a:rPr>
              <a:t>전년대비</a:t>
            </a:r>
            <a:r>
              <a:rPr lang="en-US" altLang="ko-KR" sz="2000" dirty="0" smtClean="0">
                <a:solidFill>
                  <a:prstClr val="white"/>
                </a:solidFill>
              </a:rPr>
              <a:t>)</a:t>
            </a:r>
            <a:endParaRPr lang="ko-KR" altLang="en-US" sz="2000" dirty="0" smtClean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105273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단위</a:t>
            </a: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: </a:t>
            </a:r>
            <a:r>
              <a:rPr lang="ko-KR" altLang="en-US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원</a:t>
            </a: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)</a:t>
            </a:r>
            <a:endParaRPr lang="ko-KR" altLang="en-US" sz="1400" dirty="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22554343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astian.k\Desktop\Metall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차트 8"/>
          <p:cNvGraphicFramePr/>
          <p:nvPr/>
        </p:nvGraphicFramePr>
        <p:xfrm>
          <a:off x="-180528" y="1124744"/>
          <a:ext cx="9324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67544" y="4581128"/>
          <a:ext cx="8136901" cy="1632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13690"/>
                <a:gridCol w="813690"/>
                <a:gridCol w="813690"/>
                <a:gridCol w="813690"/>
                <a:gridCol w="813690"/>
                <a:gridCol w="813691"/>
                <a:gridCol w="813690"/>
                <a:gridCol w="813690"/>
                <a:gridCol w="813690"/>
                <a:gridCol w="813690"/>
              </a:tblGrid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 anchor="ctr"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창원</a:t>
                      </a:r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마산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함안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986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984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977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538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1,271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448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546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1,016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1,073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1,118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1,390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337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+30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+89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+141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-32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-144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+119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-110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-89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-84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utoShape 77"/>
          <p:cNvSpPr>
            <a:spLocks noChangeArrowheads="1"/>
          </p:cNvSpPr>
          <p:nvPr/>
        </p:nvSpPr>
        <p:spPr bwMode="auto">
          <a:xfrm>
            <a:off x="1835696" y="980728"/>
            <a:ext cx="4680520" cy="374442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dirty="0" smtClean="0">
                <a:solidFill>
                  <a:prstClr val="white"/>
                </a:solidFill>
              </a:rPr>
              <a:t>2017</a:t>
            </a:r>
            <a:r>
              <a:rPr lang="ko-KR" altLang="en-US" sz="2000" dirty="0" smtClean="0">
                <a:solidFill>
                  <a:prstClr val="white"/>
                </a:solidFill>
              </a:rPr>
              <a:t>년도 </a:t>
            </a:r>
            <a:r>
              <a:rPr lang="ko-KR" altLang="en-US" sz="2000" dirty="0" err="1" smtClean="0">
                <a:solidFill>
                  <a:prstClr val="white"/>
                </a:solidFill>
              </a:rPr>
              <a:t>주간별</a:t>
            </a:r>
            <a:r>
              <a:rPr lang="ko-KR" altLang="en-US" sz="2000" dirty="0" smtClean="0">
                <a:solidFill>
                  <a:prstClr val="white"/>
                </a:solidFill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</a:rPr>
              <a:t>1</a:t>
            </a:r>
            <a:r>
              <a:rPr lang="ko-KR" altLang="en-US" sz="2000" dirty="0" smtClean="0">
                <a:solidFill>
                  <a:prstClr val="white"/>
                </a:solidFill>
              </a:rPr>
              <a:t>인당 비밀헌금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8304" y="103299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단위</a:t>
            </a: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: </a:t>
            </a:r>
            <a:r>
              <a:rPr lang="ko-KR" altLang="en-US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만원</a:t>
            </a: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)</a:t>
            </a:r>
            <a:endParaRPr lang="ko-KR" altLang="en-US" sz="1400" dirty="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  <p:pic>
        <p:nvPicPr>
          <p:cNvPr id="8" name="그림 7" descr="0008.png"/>
          <p:cNvPicPr>
            <a:picLocks noChangeAspect="1"/>
          </p:cNvPicPr>
          <p:nvPr/>
        </p:nvPicPr>
        <p:blipFill>
          <a:blip r:embed="rId4" cstate="print"/>
          <a:srcRect l="14935" t="81385" r="51558"/>
          <a:stretch>
            <a:fillRect/>
          </a:stretch>
        </p:blipFill>
        <p:spPr>
          <a:xfrm>
            <a:off x="7308304" y="1628800"/>
            <a:ext cx="1465926" cy="86561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24460574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astian.k\Desktop\Metall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차트 8"/>
          <p:cNvGraphicFramePr/>
          <p:nvPr/>
        </p:nvGraphicFramePr>
        <p:xfrm>
          <a:off x="-180528" y="1268760"/>
          <a:ext cx="93245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395536" y="4869160"/>
          <a:ext cx="8064892" cy="1632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099"/>
                <a:gridCol w="896099"/>
                <a:gridCol w="896099"/>
                <a:gridCol w="896099"/>
                <a:gridCol w="896099"/>
                <a:gridCol w="896100"/>
                <a:gridCol w="896099"/>
                <a:gridCol w="896099"/>
                <a:gridCol w="896099"/>
              </a:tblGrid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 anchor="ctr"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양덕</a:t>
                      </a:r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구암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상남</a:t>
                      </a:r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산호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남성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1,775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1,940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1,857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1,671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1,815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1,525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2,026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2,095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2017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1,551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1,543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1,621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1,739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1,363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1,293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1,650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1,688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-224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-397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-236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+68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-452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-232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-376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-407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utoShape 77"/>
          <p:cNvSpPr>
            <a:spLocks noChangeArrowheads="1"/>
          </p:cNvSpPr>
          <p:nvPr/>
        </p:nvSpPr>
        <p:spPr bwMode="auto">
          <a:xfrm>
            <a:off x="1979712" y="908720"/>
            <a:ext cx="4680520" cy="374442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dirty="0" smtClean="0">
                <a:solidFill>
                  <a:prstClr val="white"/>
                </a:solidFill>
              </a:rPr>
              <a:t>2017</a:t>
            </a:r>
            <a:r>
              <a:rPr lang="ko-KR" altLang="en-US" sz="2000" dirty="0" smtClean="0">
                <a:solidFill>
                  <a:prstClr val="white"/>
                </a:solidFill>
              </a:rPr>
              <a:t>년도 </a:t>
            </a:r>
            <a:r>
              <a:rPr lang="ko-KR" altLang="en-US" sz="2000" dirty="0" err="1" smtClean="0">
                <a:solidFill>
                  <a:prstClr val="white"/>
                </a:solidFill>
              </a:rPr>
              <a:t>주간별</a:t>
            </a:r>
            <a:r>
              <a:rPr lang="ko-KR" altLang="en-US" sz="2000" dirty="0" smtClean="0">
                <a:solidFill>
                  <a:prstClr val="white"/>
                </a:solidFill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</a:rPr>
              <a:t>1</a:t>
            </a:r>
            <a:r>
              <a:rPr lang="ko-KR" altLang="en-US" sz="2000" dirty="0" smtClean="0">
                <a:solidFill>
                  <a:prstClr val="white"/>
                </a:solidFill>
              </a:rPr>
              <a:t>인당 비밀헌금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0312" y="98072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단위</a:t>
            </a: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: </a:t>
            </a:r>
            <a:r>
              <a:rPr lang="ko-KR" altLang="en-US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만원</a:t>
            </a:r>
            <a:r>
              <a:rPr lang="en-US" altLang="ko-KR" sz="140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)</a:t>
            </a:r>
            <a:endParaRPr lang="ko-KR" altLang="en-US" sz="1400" dirty="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5971433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1103352379"/>
              </p:ext>
            </p:extLst>
          </p:nvPr>
        </p:nvGraphicFramePr>
        <p:xfrm>
          <a:off x="2639870" y="1994173"/>
          <a:ext cx="4008276" cy="370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5" name="그룹 54"/>
          <p:cNvGrpSpPr/>
          <p:nvPr/>
        </p:nvGrpSpPr>
        <p:grpSpPr>
          <a:xfrm>
            <a:off x="3419872" y="5589240"/>
            <a:ext cx="2434426" cy="720080"/>
            <a:chOff x="2887434" y="3195694"/>
            <a:chExt cx="5205173" cy="1311309"/>
          </a:xfrm>
        </p:grpSpPr>
        <p:grpSp>
          <p:nvGrpSpPr>
            <p:cNvPr id="56" name="그룹 159"/>
            <p:cNvGrpSpPr/>
            <p:nvPr/>
          </p:nvGrpSpPr>
          <p:grpSpPr>
            <a:xfrm>
              <a:off x="2887434" y="3195694"/>
              <a:ext cx="5205173" cy="1311309"/>
              <a:chOff x="2887434" y="3195694"/>
              <a:chExt cx="5205173" cy="1311309"/>
            </a:xfrm>
          </p:grpSpPr>
          <p:grpSp>
            <p:nvGrpSpPr>
              <p:cNvPr id="58" name="그룹 55"/>
              <p:cNvGrpSpPr/>
              <p:nvPr/>
            </p:nvGrpSpPr>
            <p:grpSpPr>
              <a:xfrm>
                <a:off x="2887434" y="3195694"/>
                <a:ext cx="5205173" cy="1311309"/>
                <a:chOff x="2761713" y="3394998"/>
                <a:chExt cx="5510155" cy="1404999"/>
              </a:xfrm>
            </p:grpSpPr>
            <p:sp>
              <p:nvSpPr>
                <p:cNvPr id="60" name="모서리가 둥근 직사각형 59"/>
                <p:cNvSpPr/>
                <p:nvPr/>
              </p:nvSpPr>
              <p:spPr>
                <a:xfrm rot="5400000">
                  <a:off x="4814291" y="1342420"/>
                  <a:ext cx="1404999" cy="5510155"/>
                </a:xfrm>
                <a:prstGeom prst="roundRect">
                  <a:avLst>
                    <a:gd name="adj" fmla="val 8972"/>
                  </a:avLst>
                </a:prstGeom>
                <a:gradFill flip="none" rotWithShape="1">
                  <a:gsLst>
                    <a:gs pos="88000">
                      <a:srgbClr val="AAE600"/>
                    </a:gs>
                    <a:gs pos="0">
                      <a:srgbClr val="6C9200"/>
                    </a:gs>
                  </a:gsLst>
                  <a:lin ang="10800000" scaled="1"/>
                  <a:tileRect/>
                </a:gradFill>
                <a:ln w="28575">
                  <a:solidFill>
                    <a:schemeClr val="bg1"/>
                  </a:solidFill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 typeface="Wingdings" pitchFamily="2" charset="2"/>
                    <a:buChar char="v"/>
                    <a:defRPr/>
                  </a:pPr>
                  <a:endParaRPr lang="ko-KR" altLang="en-US" sz="1800" b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모서리가 둥근 직사각형 60"/>
                <p:cNvSpPr/>
                <p:nvPr/>
              </p:nvSpPr>
              <p:spPr>
                <a:xfrm rot="5400000">
                  <a:off x="5277357" y="1006603"/>
                  <a:ext cx="483601" cy="5375078"/>
                </a:xfrm>
                <a:prstGeom prst="roundRect">
                  <a:avLst>
                    <a:gd name="adj" fmla="val 16371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endParaRPr>
                </a:p>
              </p:txBody>
            </p:sp>
            <p:grpSp>
              <p:nvGrpSpPr>
                <p:cNvPr id="62" name="그룹 137"/>
                <p:cNvGrpSpPr/>
                <p:nvPr/>
              </p:nvGrpSpPr>
              <p:grpSpPr>
                <a:xfrm>
                  <a:off x="3798619" y="3453245"/>
                  <a:ext cx="3033535" cy="82253"/>
                  <a:chOff x="1249122" y="1839477"/>
                  <a:chExt cx="817134" cy="82253"/>
                </a:xfrm>
              </p:grpSpPr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1249122" y="1839477"/>
                    <a:ext cx="752042" cy="203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1303724" y="1904183"/>
                    <a:ext cx="762532" cy="17547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59" name="모서리가 둥근 직사각형 58"/>
              <p:cNvSpPr/>
              <p:nvPr/>
            </p:nvSpPr>
            <p:spPr>
              <a:xfrm>
                <a:off x="3679526" y="3326825"/>
                <a:ext cx="4299926" cy="1049047"/>
              </a:xfrm>
              <a:prstGeom prst="roundRect">
                <a:avLst>
                  <a:gd name="adj" fmla="val 735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ko-KR" sz="1400" b="0" dirty="0" smtClean="0">
                  <a:solidFill>
                    <a:prstClr val="black"/>
                  </a:solidFill>
                  <a:latin typeface="맑은 고딕"/>
                  <a:ea typeface="맑은 고딕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4000" b="0" dirty="0" smtClean="0">
                    <a:solidFill>
                      <a:prstClr val="black"/>
                    </a:solidFill>
                    <a:latin typeface="맑은 고딕"/>
                    <a:ea typeface="맑은 고딕"/>
                    <a:cs typeface="+mn-cs"/>
                  </a:rPr>
                  <a:t>          </a:t>
                </a:r>
                <a:endParaRPr lang="ko-KR" altLang="en-US" sz="4000" b="0" dirty="0">
                  <a:solidFill>
                    <a:prstClr val="black"/>
                  </a:solidFill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000590" y="3195694"/>
              <a:ext cx="685677" cy="128910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감</a:t>
              </a:r>
              <a:endParaRPr lang="en-US" altLang="ko-KR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소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995936" y="5589240"/>
            <a:ext cx="1612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40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126</a:t>
            </a:r>
            <a:r>
              <a:rPr lang="ko-KR" altLang="en-US" sz="4000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/>
                <a:cs typeface="+mn-cs"/>
              </a:rPr>
              <a:t>원</a:t>
            </a:r>
            <a:endParaRPr lang="ko-KR" altLang="en-US" sz="40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827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76688" y="3609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20383416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737390"/>
            <a:ext cx="6192688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6600" dirty="0" smtClean="0"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5. 2017</a:t>
            </a:r>
            <a:r>
              <a:rPr lang="ko-KR" altLang="en-US" sz="6600" dirty="0" smtClean="0"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년도 </a:t>
            </a:r>
            <a:r>
              <a:rPr lang="ko-KR" altLang="en-US" sz="6600" dirty="0" err="1" smtClean="0"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활동분석및</a:t>
            </a:r>
            <a:r>
              <a:rPr lang="ko-KR" altLang="en-US" sz="6600" dirty="0" smtClean="0"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 내년도 교육방향</a:t>
            </a:r>
            <a:endParaRPr lang="en-US" altLang="ko-KR" sz="6600" dirty="0" smtClean="0">
              <a:effectLst>
                <a:outerShdw dist="50800" dir="5400000" algn="ctr" rotWithShape="0">
                  <a:srgbClr val="000000">
                    <a:alpha val="39000"/>
                  </a:srgbClr>
                </a:outerShdw>
              </a:effectLst>
              <a:latin typeface="한컴 쿨재즈 M" pitchFamily="18" charset="-127"/>
              <a:ea typeface="한컴 쿨재즈 M" pitchFamily="18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</p:spTree>
    <p:extLst>
      <p:ext uri="{BB962C8B-B14F-4D97-AF65-F5344CB8AC3E}">
        <p14:creationId xmlns:p14="http://schemas.microsoft.com/office/powerpoint/2010/main" val="12993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644008" y="3717032"/>
            <a:ext cx="4536504" cy="309634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755576" y="2204864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755576" y="4221088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pic>
        <p:nvPicPr>
          <p:cNvPr id="44" name="Picture 5" descr="D:\아이콘\icon set\그래프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2383" y="1267019"/>
            <a:ext cx="1014113" cy="936104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1306163" y="2056084"/>
            <a:ext cx="739856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Pr.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별 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1.1.1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운동 적극 전개하였으나 복음선교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, </a:t>
            </a:r>
            <a:endParaRPr lang="en-US" altLang="ko-KR" sz="2400" dirty="0" smtClean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회두권면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, </a:t>
            </a:r>
            <a:r>
              <a:rPr lang="ko-KR" alt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교우돌봄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, </a:t>
            </a:r>
            <a:r>
              <a:rPr lang="ko-KR" alt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이웃돌봄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활동이 전년도 대비 저조한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하게 나타났다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.</a:t>
            </a:r>
            <a:endParaRPr lang="ko-KR" altLang="en-US" sz="2400" dirty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03220" y="4106517"/>
            <a:ext cx="7417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레지오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 확장 부분에서의 활동횟수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증가 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(+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70,853) 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및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청년단원의 소폭증가와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, 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소년단원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(+89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명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)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의 증가에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미래의 희망을 가져본다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.</a:t>
            </a:r>
            <a:endParaRPr lang="ko-KR" altLang="en-US" sz="2400" dirty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grpSp>
        <p:nvGrpSpPr>
          <p:cNvPr id="16" name="그룹 51"/>
          <p:cNvGrpSpPr/>
          <p:nvPr/>
        </p:nvGrpSpPr>
        <p:grpSpPr>
          <a:xfrm>
            <a:off x="991212" y="1183900"/>
            <a:ext cx="2016224" cy="576064"/>
            <a:chOff x="853866" y="2048556"/>
            <a:chExt cx="1764865" cy="1121997"/>
          </a:xfrm>
          <a:solidFill>
            <a:srgbClr val="002060">
              <a:alpha val="13000"/>
            </a:srgbClr>
          </a:solidFill>
        </p:grpSpPr>
        <p:sp>
          <p:nvSpPr>
            <p:cNvPr id="17" name="모서리가 둥근 직사각형 4"/>
            <p:cNvSpPr/>
            <p:nvPr/>
          </p:nvSpPr>
          <p:spPr>
            <a:xfrm>
              <a:off x="853866" y="2048556"/>
              <a:ext cx="1764865" cy="1118926"/>
            </a:xfrm>
            <a:prstGeom prst="homePlate">
              <a:avLst>
                <a:gd name="adj" fmla="val 39289"/>
              </a:avLst>
            </a:prstGeom>
            <a:grpFill/>
            <a:ln w="28575"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sz="2400" b="0" dirty="0" smtClean="0">
                <a:solidFill>
                  <a:prstClr val="white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8" name="모서리가 둥근 직사각형 4"/>
            <p:cNvSpPr/>
            <p:nvPr/>
          </p:nvSpPr>
          <p:spPr>
            <a:xfrm>
              <a:off x="909319" y="2093652"/>
              <a:ext cx="1670513" cy="1076901"/>
            </a:xfrm>
            <a:prstGeom prst="homePlate">
              <a:avLst>
                <a:gd name="adj" fmla="val 41878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ko-KR" altLang="en-US" sz="24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활동 부분</a:t>
              </a:r>
              <a:endParaRPr lang="ko-KR" altLang="en-US" sz="2400" dirty="0" smtClean="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19" name="그룹 146"/>
            <p:cNvGrpSpPr/>
            <p:nvPr/>
          </p:nvGrpSpPr>
          <p:grpSpPr>
            <a:xfrm>
              <a:off x="1057096" y="2088553"/>
              <a:ext cx="936000" cy="36000"/>
              <a:chOff x="695874" y="2088553"/>
              <a:chExt cx="936000" cy="36000"/>
            </a:xfrm>
            <a:grpFill/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695874" y="2088553"/>
                <a:ext cx="861439" cy="3203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400" b="0">
                  <a:solidFill>
                    <a:prstClr val="white"/>
                  </a:solidFill>
                  <a:latin typeface="Adobe 고딕 Std B" pitchFamily="34" charset="-127"/>
                  <a:ea typeface="Adobe 고딕 Std B" pitchFamily="34" charset="-127"/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758419" y="2096882"/>
                <a:ext cx="873455" cy="2767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400" b="0">
                  <a:solidFill>
                    <a:prstClr val="white"/>
                  </a:solidFill>
                  <a:latin typeface="Adobe 고딕 Std B" pitchFamily="34" charset="-127"/>
                  <a:ea typeface="Adobe 고딕 Std B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01559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 animBg="1"/>
      <p:bldP spid="2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644008" y="3493457"/>
            <a:ext cx="4499993" cy="325476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771955" y="2780928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755576" y="4221088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pic>
        <p:nvPicPr>
          <p:cNvPr id="27" name="그림 26" descr="0007.png"/>
          <p:cNvPicPr>
            <a:picLocks noChangeAspect="1"/>
          </p:cNvPicPr>
          <p:nvPr/>
        </p:nvPicPr>
        <p:blipFill>
          <a:blip r:embed="rId5" cstate="print"/>
          <a:srcRect l="49610" t="56450" r="6623"/>
          <a:stretch>
            <a:fillRect/>
          </a:stretch>
        </p:blipFill>
        <p:spPr>
          <a:xfrm>
            <a:off x="7972263" y="597361"/>
            <a:ext cx="1150133" cy="938355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217010" y="4050113"/>
            <a:ext cx="7401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2017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년은 단원 의무교육에 주력했던 한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해로써</a:t>
            </a:r>
            <a:endParaRPr lang="en-US" altLang="ko-KR" sz="2400" dirty="0" smtClean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내년도에도 단원의 교육 참여도를 가장 높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일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수</a:t>
            </a:r>
            <a:endParaRPr lang="en-US" altLang="ko-KR" sz="2400" dirty="0" smtClean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있는 의무교육에 집중할 계획임 </a:t>
            </a:r>
            <a:endParaRPr lang="en-US" altLang="ko-KR" sz="2400" dirty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287499" y="2636912"/>
            <a:ext cx="6897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여전히 </a:t>
            </a:r>
            <a:r>
              <a:rPr lang="ko-KR" alt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레지아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주관교육 등을 통해 의식변화를</a:t>
            </a:r>
            <a:endParaRPr lang="en-US" altLang="ko-KR" sz="2400" dirty="0" smtClean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꾀하였으나 여전히 전체 참여도가 많이 저조함</a:t>
            </a:r>
            <a:endParaRPr lang="ko-KR" altLang="en-US" sz="2400" dirty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</p:txBody>
      </p:sp>
      <p:grpSp>
        <p:nvGrpSpPr>
          <p:cNvPr id="32" name="그룹 51"/>
          <p:cNvGrpSpPr/>
          <p:nvPr/>
        </p:nvGrpSpPr>
        <p:grpSpPr>
          <a:xfrm>
            <a:off x="1037353" y="1484784"/>
            <a:ext cx="2016224" cy="576064"/>
            <a:chOff x="853866" y="2048556"/>
            <a:chExt cx="1764865" cy="1121997"/>
          </a:xfrm>
          <a:solidFill>
            <a:srgbClr val="002060">
              <a:alpha val="13000"/>
            </a:srgbClr>
          </a:solidFill>
        </p:grpSpPr>
        <p:sp>
          <p:nvSpPr>
            <p:cNvPr id="34" name="모서리가 둥근 직사각형 4"/>
            <p:cNvSpPr/>
            <p:nvPr/>
          </p:nvSpPr>
          <p:spPr>
            <a:xfrm>
              <a:off x="853866" y="2048556"/>
              <a:ext cx="1764865" cy="1118926"/>
            </a:xfrm>
            <a:prstGeom prst="homePlate">
              <a:avLst>
                <a:gd name="adj" fmla="val 39289"/>
              </a:avLst>
            </a:prstGeom>
            <a:grpFill/>
            <a:ln w="28575"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sz="2400" b="0" dirty="0" smtClean="0">
                <a:solidFill>
                  <a:prstClr val="white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35" name="모서리가 둥근 직사각형 4"/>
            <p:cNvSpPr/>
            <p:nvPr/>
          </p:nvSpPr>
          <p:spPr>
            <a:xfrm>
              <a:off x="909319" y="2093652"/>
              <a:ext cx="1670513" cy="1076901"/>
            </a:xfrm>
            <a:prstGeom prst="homePlate">
              <a:avLst>
                <a:gd name="adj" fmla="val 41878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ko-KR" altLang="en-US" sz="24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교육 부분</a:t>
              </a:r>
              <a:endParaRPr lang="ko-KR" altLang="en-US" sz="2400" dirty="0" smtClean="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36" name="그룹 146"/>
            <p:cNvGrpSpPr/>
            <p:nvPr/>
          </p:nvGrpSpPr>
          <p:grpSpPr>
            <a:xfrm>
              <a:off x="1057096" y="2088553"/>
              <a:ext cx="936000" cy="36000"/>
              <a:chOff x="695874" y="2088553"/>
              <a:chExt cx="936000" cy="36000"/>
            </a:xfrm>
            <a:grpFill/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695874" y="2088553"/>
                <a:ext cx="861439" cy="3203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400" b="0">
                  <a:solidFill>
                    <a:prstClr val="white"/>
                  </a:solidFill>
                  <a:latin typeface="Adobe 고딕 Std B" pitchFamily="34" charset="-127"/>
                  <a:ea typeface="Adobe 고딕 Std B" pitchFamily="34" charset="-127"/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758419" y="2096882"/>
                <a:ext cx="873455" cy="2767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400" b="0">
                  <a:solidFill>
                    <a:prstClr val="white"/>
                  </a:solidFill>
                  <a:latin typeface="Adobe 고딕 Std B" pitchFamily="34" charset="-127"/>
                  <a:ea typeface="Adobe 고딕 Std B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15676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30" grpId="0"/>
      <p:bldP spid="3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716016" y="3811106"/>
            <a:ext cx="4248471" cy="285825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755576" y="2708920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55576" y="3595082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755576" y="4437112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grpSp>
        <p:nvGrpSpPr>
          <p:cNvPr id="38" name="그룹 33"/>
          <p:cNvGrpSpPr/>
          <p:nvPr/>
        </p:nvGrpSpPr>
        <p:grpSpPr>
          <a:xfrm>
            <a:off x="755576" y="5733256"/>
            <a:ext cx="7128791" cy="585533"/>
            <a:chOff x="1043609" y="2401857"/>
            <a:chExt cx="7128791" cy="585533"/>
          </a:xfrm>
        </p:grpSpPr>
        <p:sp>
          <p:nvSpPr>
            <p:cNvPr id="39" name="TextBox 38"/>
            <p:cNvSpPr txBox="1"/>
            <p:nvPr/>
          </p:nvSpPr>
          <p:spPr>
            <a:xfrm>
              <a:off x="1331640" y="2492896"/>
              <a:ext cx="6840760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ko-KR" altLang="en-US" sz="2000" b="0" dirty="0">
                <a:solidFill>
                  <a:prstClr val="black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043609" y="2401857"/>
              <a:ext cx="432048" cy="43204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</p:grpSp>
      <p:pic>
        <p:nvPicPr>
          <p:cNvPr id="41" name="그림 40" descr="아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1248561"/>
            <a:ext cx="1152128" cy="103085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83568" y="256490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   지역 별 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Pr.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의 주간 별 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1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인당 비밀헌금 편차 심화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55575" y="3501008"/>
            <a:ext cx="7128791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  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주간 별 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평균 비밀헌금 감소 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(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982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원→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856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원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)</a:t>
            </a:r>
            <a:endParaRPr lang="ko-KR" altLang="en-US" sz="2400" dirty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429309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    </a:t>
            </a:r>
            <a:r>
              <a:rPr lang="ko-KR" alt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레지아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의연금 </a:t>
            </a:r>
            <a:r>
              <a:rPr lang="ko-KR" alt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납부율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+3.6%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(20%</a:t>
            </a:r>
            <a:r>
              <a:rPr lang="ko-KR" alt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의연율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목표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)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 </a:t>
            </a:r>
            <a:endParaRPr lang="en-US" altLang="ko-KR" sz="2400" dirty="0" smtClean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    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(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15.8%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→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19.4%)</a:t>
            </a:r>
            <a:endParaRPr lang="ko-KR" altLang="en-US" sz="2400" dirty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11560" y="5044804"/>
            <a:ext cx="528845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0" dirty="0" smtClean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       </a:t>
            </a:r>
            <a:endParaRPr lang="ko-KR" altLang="en-US" sz="2000" b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37899" y="5589240"/>
            <a:ext cx="5494341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>
                <a:solidFill>
                  <a:prstClr val="black"/>
                </a:solidFill>
                <a:latin typeface="MD솔체" pitchFamily="18" charset="-127"/>
                <a:ea typeface="MD솔체" pitchFamily="18" charset="-127"/>
              </a:rPr>
              <a:t>소년</a:t>
            </a:r>
            <a:r>
              <a:rPr lang="en-US" altLang="ko-KR" sz="2400" dirty="0">
                <a:solidFill>
                  <a:prstClr val="black"/>
                </a:solidFill>
                <a:latin typeface="MD솔체" pitchFamily="18" charset="-127"/>
                <a:ea typeface="MD솔체" pitchFamily="18" charset="-127"/>
              </a:rPr>
              <a:t>. </a:t>
            </a:r>
            <a:r>
              <a:rPr lang="ko-KR" altLang="en-US" sz="2400" dirty="0">
                <a:solidFill>
                  <a:prstClr val="black"/>
                </a:solidFill>
                <a:latin typeface="MD솔체" pitchFamily="18" charset="-127"/>
                <a:ea typeface="MD솔체" pitchFamily="18" charset="-127"/>
              </a:rPr>
              <a:t>청소년 단원에 대한 투자 확대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chemeClr val="bg1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grpSp>
        <p:nvGrpSpPr>
          <p:cNvPr id="35" name="그룹 51"/>
          <p:cNvGrpSpPr/>
          <p:nvPr/>
        </p:nvGrpSpPr>
        <p:grpSpPr>
          <a:xfrm>
            <a:off x="985302" y="1484784"/>
            <a:ext cx="2304256" cy="576064"/>
            <a:chOff x="853866" y="2048556"/>
            <a:chExt cx="1764865" cy="1121997"/>
          </a:xfrm>
          <a:solidFill>
            <a:srgbClr val="002060">
              <a:alpha val="13000"/>
            </a:srgbClr>
          </a:solidFill>
        </p:grpSpPr>
        <p:sp>
          <p:nvSpPr>
            <p:cNvPr id="36" name="모서리가 둥근 직사각형 4"/>
            <p:cNvSpPr/>
            <p:nvPr/>
          </p:nvSpPr>
          <p:spPr>
            <a:xfrm>
              <a:off x="853866" y="2048556"/>
              <a:ext cx="1764865" cy="1118926"/>
            </a:xfrm>
            <a:prstGeom prst="homePlate">
              <a:avLst>
                <a:gd name="adj" fmla="val 39289"/>
              </a:avLst>
            </a:prstGeom>
            <a:grpFill/>
            <a:ln w="28575"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sz="2400" b="0" dirty="0" smtClean="0">
                <a:solidFill>
                  <a:prstClr val="white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43" name="모서리가 둥근 직사각형 4"/>
            <p:cNvSpPr/>
            <p:nvPr/>
          </p:nvSpPr>
          <p:spPr>
            <a:xfrm>
              <a:off x="909319" y="2093652"/>
              <a:ext cx="1670513" cy="1076901"/>
            </a:xfrm>
            <a:prstGeom prst="homePlate">
              <a:avLst>
                <a:gd name="adj" fmla="val 41878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ko-KR" altLang="en-US" sz="24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의연금 부분</a:t>
              </a:r>
              <a:endParaRPr lang="ko-KR" altLang="en-US" sz="2400" dirty="0" smtClean="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4" name="그룹 146"/>
            <p:cNvGrpSpPr/>
            <p:nvPr/>
          </p:nvGrpSpPr>
          <p:grpSpPr>
            <a:xfrm>
              <a:off x="1057096" y="2088553"/>
              <a:ext cx="936000" cy="36000"/>
              <a:chOff x="695874" y="2088553"/>
              <a:chExt cx="936000" cy="36000"/>
            </a:xfrm>
            <a:grpFill/>
          </p:grpSpPr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695874" y="2088553"/>
                <a:ext cx="861439" cy="3203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400" b="0">
                  <a:solidFill>
                    <a:prstClr val="white"/>
                  </a:solidFill>
                  <a:latin typeface="Adobe 고딕 Std B" pitchFamily="34" charset="-127"/>
                  <a:ea typeface="Adobe 고딕 Std B" pitchFamily="34" charset="-127"/>
                </a:endParaRPr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758419" y="2096882"/>
                <a:ext cx="873455" cy="2767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400" b="0">
                  <a:solidFill>
                    <a:prstClr val="white"/>
                  </a:solidFill>
                  <a:latin typeface="Adobe 고딕 Std B" pitchFamily="34" charset="-127"/>
                  <a:ea typeface="Adobe 고딕 Std B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69439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" grpId="0"/>
      <p:bldP spid="4" grpId="0"/>
      <p:bldP spid="7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타원 48"/>
          <p:cNvSpPr/>
          <p:nvPr/>
        </p:nvSpPr>
        <p:spPr>
          <a:xfrm>
            <a:off x="1187624" y="4005064"/>
            <a:ext cx="432048" cy="43204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1600" y="1484784"/>
            <a:ext cx="7848872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단원 의무교육 </a:t>
            </a:r>
            <a:endParaRPr lang="en-US" altLang="ko-KR" sz="2400" dirty="0" smtClean="0">
              <a:solidFill>
                <a:prstClr val="black">
                  <a:lumMod val="95000"/>
                  <a:lumOff val="5000"/>
                </a:prst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     </a:t>
            </a:r>
            <a:r>
              <a:rPr lang="ko-KR" altLang="en-US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상반기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실무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), </a:t>
            </a:r>
            <a:r>
              <a:rPr lang="ko-KR" altLang="en-US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하반기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영성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 - </a:t>
            </a:r>
            <a:r>
              <a:rPr lang="ko-KR" altLang="en-US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신천지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묵주기도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     평의회 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4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간부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교육</a:t>
            </a:r>
            <a:endParaRPr lang="en-US" altLang="ko-KR" sz="2400" dirty="0" smtClean="0">
              <a:solidFill>
                <a:prstClr val="black">
                  <a:lumMod val="95000"/>
                  <a:lumOff val="5000"/>
                </a:prst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     </a:t>
            </a:r>
            <a:r>
              <a:rPr lang="ko-KR" altLang="en-US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상반기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70C0"/>
                </a:solidFill>
              </a:rPr>
              <a:t>창원지구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), </a:t>
            </a:r>
            <a:r>
              <a:rPr lang="ko-KR" altLang="en-US" sz="2400" dirty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하반기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70C0"/>
                </a:solidFill>
              </a:rPr>
              <a:t>거제지구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   </a:t>
            </a:r>
            <a:r>
              <a:rPr lang="ko-KR" altLang="en-US" sz="2400" dirty="0" smtClean="0"/>
              <a:t>노년 단원교육</a:t>
            </a:r>
            <a:endParaRPr lang="en-US" altLang="ko-KR" sz="24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     </a:t>
            </a:r>
            <a:r>
              <a:rPr lang="ko-KR" altLang="en-US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상반기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70C0"/>
                </a:solidFill>
              </a:rPr>
              <a:t>마산지구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), </a:t>
            </a:r>
            <a:r>
              <a:rPr lang="ko-KR" altLang="en-US" sz="2400" dirty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하반기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70C0"/>
                </a:solidFill>
              </a:rPr>
              <a:t>진주지구</a:t>
            </a:r>
            <a:r>
              <a:rPr lang="en-US" altLang="ko-KR" sz="2400" dirty="0" smtClean="0">
                <a:solidFill>
                  <a:srgbClr val="0070C0"/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)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    </a:t>
            </a:r>
            <a:r>
              <a:rPr lang="ko-KR" alt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쁘레시디움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단장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교육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(2019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년도 실시예정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)</a:t>
            </a:r>
            <a:endParaRPr lang="en-US" altLang="ko-KR" sz="2400" dirty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 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  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1,2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단계 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순회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기사교육 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- </a:t>
            </a:r>
            <a:r>
              <a:rPr lang="en-US" altLang="ko-K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2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</a:rPr>
              <a:t>단계도 순회계획</a:t>
            </a:r>
            <a:endParaRPr lang="en-US" altLang="ko-KR" sz="2400" dirty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</a:endParaRPr>
          </a:p>
        </p:txBody>
      </p:sp>
      <p:grpSp>
        <p:nvGrpSpPr>
          <p:cNvPr id="23" name="그룹 51"/>
          <p:cNvGrpSpPr/>
          <p:nvPr/>
        </p:nvGrpSpPr>
        <p:grpSpPr>
          <a:xfrm>
            <a:off x="1440023" y="570628"/>
            <a:ext cx="4572137" cy="648072"/>
            <a:chOff x="853866" y="2048556"/>
            <a:chExt cx="1764865" cy="1121997"/>
          </a:xfrm>
        </p:grpSpPr>
        <p:sp>
          <p:nvSpPr>
            <p:cNvPr id="24" name="모서리가 둥근 직사각형 4"/>
            <p:cNvSpPr/>
            <p:nvPr/>
          </p:nvSpPr>
          <p:spPr>
            <a:xfrm>
              <a:off x="853866" y="2048556"/>
              <a:ext cx="1764865" cy="1118926"/>
            </a:xfrm>
            <a:prstGeom prst="homePlate">
              <a:avLst>
                <a:gd name="adj" fmla="val 39289"/>
              </a:avLst>
            </a:prstGeom>
            <a:gradFill flip="none" rotWithShape="1">
              <a:gsLst>
                <a:gs pos="7000">
                  <a:srgbClr val="EF7E29"/>
                </a:gs>
                <a:gs pos="76000">
                  <a:srgbClr val="FFC943"/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sz="2400" b="0" dirty="0" smtClean="0">
                <a:solidFill>
                  <a:prstClr val="white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5" name="모서리가 둥근 직사각형 4"/>
            <p:cNvSpPr/>
            <p:nvPr/>
          </p:nvSpPr>
          <p:spPr>
            <a:xfrm>
              <a:off x="909319" y="2093651"/>
              <a:ext cx="1670513" cy="1076902"/>
            </a:xfrm>
            <a:prstGeom prst="homePlate">
              <a:avLst>
                <a:gd name="adj" fmla="val 41878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8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ko-KR" sz="28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2018</a:t>
              </a:r>
              <a:r>
                <a:rPr lang="ko-KR" altLang="en-US" sz="28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년도 교육방향</a:t>
              </a:r>
              <a:endParaRPr lang="ko-KR" alt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grpSp>
          <p:nvGrpSpPr>
            <p:cNvPr id="26" name="그룹 146"/>
            <p:cNvGrpSpPr/>
            <p:nvPr/>
          </p:nvGrpSpPr>
          <p:grpSpPr>
            <a:xfrm>
              <a:off x="1057096" y="2088553"/>
              <a:ext cx="936000" cy="36000"/>
              <a:chOff x="695874" y="2088553"/>
              <a:chExt cx="936000" cy="36000"/>
            </a:xfrm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695874" y="2088553"/>
                <a:ext cx="861439" cy="3203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400" b="0">
                  <a:solidFill>
                    <a:prstClr val="white"/>
                  </a:solidFill>
                  <a:latin typeface="Adobe 고딕 Std B" pitchFamily="34" charset="-127"/>
                  <a:ea typeface="Adobe 고딕 Std B" pitchFamily="34" charset="-127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758419" y="2096882"/>
                <a:ext cx="873455" cy="2767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400" b="0">
                  <a:solidFill>
                    <a:prstClr val="white"/>
                  </a:solidFill>
                  <a:latin typeface="Adobe 고딕 Std B" pitchFamily="34" charset="-127"/>
                  <a:ea typeface="Adobe 고딕 Std B" pitchFamily="34" charset="-127"/>
                </a:endParaRPr>
              </a:p>
            </p:txBody>
          </p:sp>
        </p:grpSp>
      </p:grpSp>
      <p:sp>
        <p:nvSpPr>
          <p:cNvPr id="15" name="직사각형 14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1187624" y="2924944"/>
            <a:ext cx="432048" cy="43204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white"/>
                </a:solidFill>
              </a:rPr>
              <a:t> </a:t>
            </a:r>
            <a:endParaRPr lang="ko-KR" altLang="en-US" sz="1800" b="0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187624" y="5589240"/>
            <a:ext cx="432048" cy="43204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800" dirty="0"/>
          </a:p>
        </p:txBody>
      </p:sp>
      <p:sp>
        <p:nvSpPr>
          <p:cNvPr id="20" name="타원 19"/>
          <p:cNvSpPr/>
          <p:nvPr/>
        </p:nvSpPr>
        <p:spPr>
          <a:xfrm>
            <a:off x="1187624" y="5085184"/>
            <a:ext cx="432048" cy="43204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800" dirty="0"/>
          </a:p>
        </p:txBody>
      </p:sp>
      <p:sp>
        <p:nvSpPr>
          <p:cNvPr id="27" name="타원 26"/>
          <p:cNvSpPr>
            <a:spLocks noChangeAspect="1"/>
          </p:cNvSpPr>
          <p:nvPr/>
        </p:nvSpPr>
        <p:spPr>
          <a:xfrm>
            <a:off x="1187624" y="1772816"/>
            <a:ext cx="432048" cy="43204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white"/>
                </a:solidFill>
              </a:rPr>
              <a:t> </a:t>
            </a:r>
            <a:endParaRPr lang="ko-KR" alt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031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" grpId="0"/>
      <p:bldP spid="17" grpId="0" animBg="1"/>
      <p:bldP spid="19" grpId="0" animBg="1"/>
      <p:bldP spid="2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한쪽 모서리가 잘린 사각형 4"/>
          <p:cNvSpPr>
            <a:spLocks/>
          </p:cNvSpPr>
          <p:nvPr/>
        </p:nvSpPr>
        <p:spPr bwMode="auto">
          <a:xfrm>
            <a:off x="323850" y="260350"/>
            <a:ext cx="8497888" cy="6481018"/>
          </a:xfrm>
          <a:custGeom>
            <a:avLst/>
            <a:gdLst>
              <a:gd name="T0" fmla="*/ 8500976 w 8497546"/>
              <a:gd name="T1" fmla="*/ 3178663 h 6358006"/>
              <a:gd name="T2" fmla="*/ 4250492 w 8497546"/>
              <a:gd name="T3" fmla="*/ 6357326 h 6358006"/>
              <a:gd name="T4" fmla="*/ 0 w 8497546"/>
              <a:gd name="T5" fmla="*/ 3178663 h 6358006"/>
              <a:gd name="T6" fmla="*/ 4250492 w 8497546"/>
              <a:gd name="T7" fmla="*/ 0 h 635800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497546"/>
              <a:gd name="T13" fmla="*/ 339200 h 6358006"/>
              <a:gd name="T14" fmla="*/ 8158340 w 8497546"/>
              <a:gd name="T15" fmla="*/ 6358006 h 6358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97546" h="6358006">
                <a:moveTo>
                  <a:pt x="0" y="0"/>
                </a:moveTo>
                <a:lnTo>
                  <a:pt x="7819147" y="0"/>
                </a:lnTo>
                <a:lnTo>
                  <a:pt x="8497546" y="678399"/>
                </a:lnTo>
                <a:lnTo>
                  <a:pt x="8497546" y="6358006"/>
                </a:lnTo>
                <a:lnTo>
                  <a:pt x="0" y="6358006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pic>
        <p:nvPicPr>
          <p:cNvPr id="18435" name="그림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605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꺾인 연결선 9"/>
          <p:cNvCxnSpPr/>
          <p:nvPr/>
        </p:nvCxnSpPr>
        <p:spPr>
          <a:xfrm>
            <a:off x="10909300" y="1844675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7271" y="254993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296" y="1052736"/>
            <a:ext cx="26654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❦ </a:t>
            </a:r>
            <a:r>
              <a:rPr lang="ko-KR" altLang="en-US" sz="4000" dirty="0" smtClean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공  부</a:t>
            </a:r>
            <a:endParaRPr lang="ko-KR" altLang="en-US" sz="4000" dirty="0">
              <a:solidFill>
                <a:schemeClr val="bg2">
                  <a:lumMod val="25000"/>
                </a:schemeClr>
              </a:solidFill>
              <a:latin typeface="HY동녘B" pitchFamily="18" charset="-127"/>
              <a:ea typeface="HY동녘B" pitchFamily="18" charset="-127"/>
              <a:cs typeface="+mn-cs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140296" y="1988840"/>
            <a:ext cx="6960096" cy="4401205"/>
          </a:xfrm>
          <a:prstGeom prst="rect">
            <a:avLst/>
          </a:prstGeom>
          <a:solidFill>
            <a:srgbClr val="0000FF">
              <a:alpha val="54901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1.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성경 읽고 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쓰기</a:t>
            </a:r>
            <a:endParaRPr lang="en-US" altLang="ko-KR" sz="2800" dirty="0" smtClean="0">
              <a:solidFill>
                <a:srgbClr val="FFC000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하루에 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30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분 이상 성경 읽고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묵상하기</a:t>
            </a:r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(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연간 성경 </a:t>
            </a:r>
            <a:r>
              <a:rPr lang="ko-KR" altLang="en-US" sz="2800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읽기표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배부예정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)</a:t>
            </a:r>
          </a:p>
          <a:p>
            <a:endParaRPr lang="ko-KR" altLang="en-US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2.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교본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내용으로 </a:t>
            </a:r>
            <a:r>
              <a:rPr lang="ko-KR" altLang="en-US" sz="2800" dirty="0" err="1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영적독서</a:t>
            </a:r>
            <a:endParaRPr lang="en-US" altLang="ko-KR" sz="2800" dirty="0" smtClean="0">
              <a:solidFill>
                <a:srgbClr val="FFC000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 </a:t>
            </a:r>
            <a:r>
              <a:rPr lang="ko-KR" altLang="en-US" sz="2800" dirty="0" smtClean="0">
                <a:solidFill>
                  <a:schemeClr val="bg1"/>
                </a:solidFill>
              </a:rPr>
              <a:t>교본공부 </a:t>
            </a:r>
            <a:r>
              <a:rPr lang="ko-KR" altLang="en-US" sz="2800" dirty="0">
                <a:solidFill>
                  <a:schemeClr val="bg1"/>
                </a:solidFill>
              </a:rPr>
              <a:t>철저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교회신문 구독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신심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</a:t>
            </a:r>
            <a:r>
              <a:rPr lang="ko-KR" altLang="en-US" sz="2800" dirty="0">
                <a:solidFill>
                  <a:schemeClr val="bg1"/>
                </a:solidFill>
              </a:rPr>
              <a:t>서적 </a:t>
            </a:r>
            <a:r>
              <a:rPr lang="ko-KR" altLang="en-US" sz="2800" dirty="0" smtClean="0">
                <a:solidFill>
                  <a:schemeClr val="bg1"/>
                </a:solidFill>
              </a:rPr>
              <a:t>독서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3. </a:t>
            </a:r>
            <a:r>
              <a:rPr lang="ko-KR" altLang="en-US" sz="2800" dirty="0" err="1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레지오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 err="1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마리애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월보지 적극 활용 </a:t>
            </a:r>
            <a:endParaRPr lang="en-US" altLang="ko-KR" sz="2800" dirty="0">
              <a:solidFill>
                <a:srgbClr val="FFC000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   </a:t>
            </a:r>
            <a:r>
              <a:rPr lang="en-US" altLang="ko-KR" sz="2800" dirty="0" smtClean="0">
                <a:solidFill>
                  <a:schemeClr val="bg1"/>
                </a:solidFill>
              </a:rPr>
              <a:t>Pr</a:t>
            </a:r>
            <a:r>
              <a:rPr lang="en-US" altLang="ko-KR" sz="2800" dirty="0">
                <a:solidFill>
                  <a:schemeClr val="bg1"/>
                </a:solidFill>
              </a:rPr>
              <a:t>.</a:t>
            </a:r>
            <a:r>
              <a:rPr lang="ko-KR" altLang="en-US" sz="2800" dirty="0">
                <a:solidFill>
                  <a:schemeClr val="bg1"/>
                </a:solidFill>
              </a:rPr>
              <a:t>별 최소 </a:t>
            </a:r>
            <a:r>
              <a:rPr lang="en-US" altLang="ko-KR" sz="2800" dirty="0">
                <a:solidFill>
                  <a:schemeClr val="bg1"/>
                </a:solidFill>
              </a:rPr>
              <a:t>2</a:t>
            </a:r>
            <a:r>
              <a:rPr lang="ko-KR" altLang="en-US" sz="2800" dirty="0">
                <a:solidFill>
                  <a:schemeClr val="bg1"/>
                </a:solidFill>
              </a:rPr>
              <a:t>권 이상 구독 </a:t>
            </a:r>
            <a:r>
              <a:rPr lang="ko-KR" altLang="en-US" sz="2800" dirty="0" smtClean="0">
                <a:solidFill>
                  <a:schemeClr val="bg1"/>
                </a:solidFill>
              </a:rPr>
              <a:t>권장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251730"/>
      </p:ext>
    </p:extLst>
  </p:cSld>
  <p:clrMapOvr>
    <a:masterClrMapping/>
  </p:clrMapOvr>
  <p:transition spd="slow" advTm="8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1187623" y="2109985"/>
            <a:ext cx="466415" cy="45491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135238" y="3262113"/>
            <a:ext cx="466415" cy="45491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87623" y="2060848"/>
            <a:ext cx="723629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레지아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주관교육 및 평의회 자체교육 </a:t>
            </a:r>
            <a:r>
              <a:rPr lang="ko-KR" altLang="en-US" sz="2400" dirty="0" smtClean="0"/>
              <a:t>등 교육</a:t>
            </a:r>
            <a:endParaRPr lang="en-US" altLang="ko-KR" sz="2400" dirty="0" smtClean="0"/>
          </a:p>
          <a:p>
            <a:endParaRPr lang="en-US" altLang="ko-KR" sz="1100" dirty="0" smtClean="0"/>
          </a:p>
          <a:p>
            <a:pPr algn="just"/>
            <a:r>
              <a:rPr lang="ko-KR" altLang="en-US" sz="2400" dirty="0" smtClean="0">
                <a:solidFill>
                  <a:prstClr val="black"/>
                </a:solidFill>
              </a:rPr>
              <a:t>    횟수 </a:t>
            </a:r>
            <a:r>
              <a:rPr lang="ko-KR" altLang="en-US" sz="2400" dirty="0">
                <a:solidFill>
                  <a:prstClr val="black"/>
                </a:solidFill>
              </a:rPr>
              <a:t>증가로 인한 일부 평의회 부담 해소 건의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1126134" y="3140968"/>
            <a:ext cx="7280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    2019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년 기점으로  반드시 실시해야 할 </a:t>
            </a:r>
            <a:endParaRPr lang="en-US" altLang="ko-KR" sz="2400" dirty="0" smtClean="0">
              <a:solidFill>
                <a:prstClr val="black">
                  <a:lumMod val="95000"/>
                  <a:lumOff val="5000"/>
                </a:prstClr>
              </a:solidFill>
              <a:latin typeface="MD솔체" pitchFamily="18" charset="-127"/>
              <a:ea typeface="MD솔체" pitchFamily="18" charset="-127"/>
              <a:cs typeface="+mn-cs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    교육을 제외한</a:t>
            </a:r>
            <a:r>
              <a:rPr lang="en-US" altLang="ko-KR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 </a:t>
            </a:r>
            <a:r>
              <a:rPr lang="ko-KR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기타교육의 </a:t>
            </a:r>
            <a:r>
              <a:rPr lang="ko-KR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MD솔체" pitchFamily="18" charset="-127"/>
                <a:ea typeface="MD솔체" pitchFamily="18" charset="-127"/>
                <a:cs typeface="+mn-cs"/>
              </a:rPr>
              <a:t>개선방안을 모색</a:t>
            </a:r>
          </a:p>
        </p:txBody>
      </p:sp>
      <p:grpSp>
        <p:nvGrpSpPr>
          <p:cNvPr id="18" name="그룹 51"/>
          <p:cNvGrpSpPr/>
          <p:nvPr/>
        </p:nvGrpSpPr>
        <p:grpSpPr>
          <a:xfrm>
            <a:off x="1475656" y="692696"/>
            <a:ext cx="5400600" cy="789920"/>
            <a:chOff x="853866" y="2048556"/>
            <a:chExt cx="1764865" cy="1121997"/>
          </a:xfrm>
        </p:grpSpPr>
        <p:sp>
          <p:nvSpPr>
            <p:cNvPr id="19" name="모서리가 둥근 직사각형 4"/>
            <p:cNvSpPr/>
            <p:nvPr/>
          </p:nvSpPr>
          <p:spPr>
            <a:xfrm>
              <a:off x="853866" y="2048556"/>
              <a:ext cx="1764865" cy="1118926"/>
            </a:xfrm>
            <a:prstGeom prst="homePlate">
              <a:avLst>
                <a:gd name="adj" fmla="val 39289"/>
              </a:avLst>
            </a:prstGeom>
            <a:gradFill flip="none" rotWithShape="1">
              <a:gsLst>
                <a:gs pos="7000">
                  <a:srgbClr val="EF7E29"/>
                </a:gs>
                <a:gs pos="76000">
                  <a:srgbClr val="FFC943"/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sz="2400" b="0" dirty="0" smtClean="0">
                <a:solidFill>
                  <a:prstClr val="white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4" name="모서리가 둥근 직사각형 4"/>
            <p:cNvSpPr/>
            <p:nvPr/>
          </p:nvSpPr>
          <p:spPr>
            <a:xfrm>
              <a:off x="909319" y="2093651"/>
              <a:ext cx="1670513" cy="1076902"/>
            </a:xfrm>
            <a:prstGeom prst="homePlate">
              <a:avLst>
                <a:gd name="adj" fmla="val 41878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8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ko-KR" altLang="en-US" sz="280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레지오</a:t>
              </a:r>
              <a:r>
                <a:rPr lang="ko-KR" altLang="en-US" sz="28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 교육과 관련 건의사항</a:t>
              </a:r>
              <a:endParaRPr lang="ko-KR" alt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25" name="그룹 146"/>
            <p:cNvGrpSpPr/>
            <p:nvPr/>
          </p:nvGrpSpPr>
          <p:grpSpPr>
            <a:xfrm>
              <a:off x="1057096" y="2088553"/>
              <a:ext cx="936000" cy="36000"/>
              <a:chOff x="695874" y="2088553"/>
              <a:chExt cx="936000" cy="36000"/>
            </a:xfrm>
          </p:grpSpPr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695874" y="2088553"/>
                <a:ext cx="861439" cy="3203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400" b="0">
                  <a:solidFill>
                    <a:prstClr val="white"/>
                  </a:solidFill>
                  <a:latin typeface="Adobe 고딕 Std B" pitchFamily="34" charset="-127"/>
                  <a:ea typeface="Adobe 고딕 Std B" pitchFamily="34" charset="-127"/>
                </a:endParaRPr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58419" y="2096882"/>
                <a:ext cx="873455" cy="2767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14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82"/>
                  </a:cxn>
                  <a:cxn ang="0">
                    <a:pos x="4" y="102"/>
                  </a:cxn>
                  <a:cxn ang="0">
                    <a:pos x="10" y="122"/>
                  </a:cxn>
                  <a:cxn ang="0">
                    <a:pos x="18" y="142"/>
                  </a:cxn>
                  <a:cxn ang="0">
                    <a:pos x="28" y="162"/>
                  </a:cxn>
                  <a:cxn ang="0">
                    <a:pos x="38" y="180"/>
                  </a:cxn>
                  <a:cxn ang="0">
                    <a:pos x="52" y="198"/>
                  </a:cxn>
                  <a:cxn ang="0">
                    <a:pos x="68" y="216"/>
                  </a:cxn>
                  <a:cxn ang="0">
                    <a:pos x="84" y="234"/>
                  </a:cxn>
                  <a:cxn ang="0">
                    <a:pos x="104" y="252"/>
                  </a:cxn>
                  <a:cxn ang="0">
                    <a:pos x="124" y="268"/>
                  </a:cxn>
                  <a:cxn ang="0">
                    <a:pos x="146" y="284"/>
                  </a:cxn>
                  <a:cxn ang="0">
                    <a:pos x="170" y="300"/>
                  </a:cxn>
                  <a:cxn ang="0">
                    <a:pos x="196" y="316"/>
                  </a:cxn>
                  <a:cxn ang="0">
                    <a:pos x="224" y="330"/>
                  </a:cxn>
                  <a:cxn ang="0">
                    <a:pos x="252" y="344"/>
                  </a:cxn>
                  <a:cxn ang="0">
                    <a:pos x="312" y="370"/>
                  </a:cxn>
                  <a:cxn ang="0">
                    <a:pos x="378" y="392"/>
                  </a:cxn>
                  <a:cxn ang="0">
                    <a:pos x="450" y="412"/>
                  </a:cxn>
                  <a:cxn ang="0">
                    <a:pos x="524" y="430"/>
                  </a:cxn>
                  <a:cxn ang="0">
                    <a:pos x="604" y="444"/>
                  </a:cxn>
                  <a:cxn ang="0">
                    <a:pos x="686" y="452"/>
                  </a:cxn>
                  <a:cxn ang="0">
                    <a:pos x="772" y="458"/>
                  </a:cxn>
                  <a:cxn ang="0">
                    <a:pos x="860" y="462"/>
                  </a:cxn>
                  <a:cxn ang="0">
                    <a:pos x="860" y="462"/>
                  </a:cxn>
                  <a:cxn ang="0">
                    <a:pos x="948" y="458"/>
                  </a:cxn>
                  <a:cxn ang="0">
                    <a:pos x="1032" y="452"/>
                  </a:cxn>
                  <a:cxn ang="0">
                    <a:pos x="1116" y="444"/>
                  </a:cxn>
                  <a:cxn ang="0">
                    <a:pos x="1194" y="430"/>
                  </a:cxn>
                  <a:cxn ang="0">
                    <a:pos x="1270" y="412"/>
                  </a:cxn>
                  <a:cxn ang="0">
                    <a:pos x="1340" y="392"/>
                  </a:cxn>
                  <a:cxn ang="0">
                    <a:pos x="1406" y="370"/>
                  </a:cxn>
                  <a:cxn ang="0">
                    <a:pos x="1468" y="344"/>
                  </a:cxn>
                  <a:cxn ang="0">
                    <a:pos x="1496" y="330"/>
                  </a:cxn>
                  <a:cxn ang="0">
                    <a:pos x="1522" y="316"/>
                  </a:cxn>
                  <a:cxn ang="0">
                    <a:pos x="1548" y="300"/>
                  </a:cxn>
                  <a:cxn ang="0">
                    <a:pos x="1572" y="284"/>
                  </a:cxn>
                  <a:cxn ang="0">
                    <a:pos x="1594" y="268"/>
                  </a:cxn>
                  <a:cxn ang="0">
                    <a:pos x="1616" y="252"/>
                  </a:cxn>
                  <a:cxn ang="0">
                    <a:pos x="1634" y="234"/>
                  </a:cxn>
                  <a:cxn ang="0">
                    <a:pos x="1652" y="216"/>
                  </a:cxn>
                  <a:cxn ang="0">
                    <a:pos x="1666" y="198"/>
                  </a:cxn>
                  <a:cxn ang="0">
                    <a:pos x="1680" y="180"/>
                  </a:cxn>
                  <a:cxn ang="0">
                    <a:pos x="1692" y="162"/>
                  </a:cxn>
                  <a:cxn ang="0">
                    <a:pos x="1702" y="142"/>
                  </a:cxn>
                  <a:cxn ang="0">
                    <a:pos x="1710" y="122"/>
                  </a:cxn>
                  <a:cxn ang="0">
                    <a:pos x="1714" y="102"/>
                  </a:cxn>
                  <a:cxn ang="0">
                    <a:pos x="1718" y="82"/>
                  </a:cxn>
                  <a:cxn ang="0">
                    <a:pos x="1718" y="62"/>
                  </a:cxn>
                  <a:cxn ang="0">
                    <a:pos x="1718" y="62"/>
                  </a:cxn>
                  <a:cxn ang="0">
                    <a:pos x="1718" y="46"/>
                  </a:cxn>
                  <a:cxn ang="0">
                    <a:pos x="1716" y="30"/>
                  </a:cxn>
                  <a:cxn ang="0">
                    <a:pos x="1714" y="14"/>
                  </a:cxn>
                  <a:cxn ang="0">
                    <a:pos x="1708" y="0"/>
                  </a:cxn>
                  <a:cxn ang="0">
                    <a:pos x="10" y="0"/>
                  </a:cxn>
                </a:cxnLst>
                <a:rect l="0" t="0" r="r" b="b"/>
                <a:pathLst>
                  <a:path w="1718" h="462">
                    <a:moveTo>
                      <a:pt x="10" y="0"/>
                    </a:moveTo>
                    <a:lnTo>
                      <a:pt x="10" y="0"/>
                    </a:lnTo>
                    <a:lnTo>
                      <a:pt x="6" y="14"/>
                    </a:lnTo>
                    <a:lnTo>
                      <a:pt x="2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82"/>
                    </a:lnTo>
                    <a:lnTo>
                      <a:pt x="4" y="102"/>
                    </a:lnTo>
                    <a:lnTo>
                      <a:pt x="10" y="122"/>
                    </a:lnTo>
                    <a:lnTo>
                      <a:pt x="18" y="142"/>
                    </a:lnTo>
                    <a:lnTo>
                      <a:pt x="28" y="162"/>
                    </a:lnTo>
                    <a:lnTo>
                      <a:pt x="38" y="180"/>
                    </a:lnTo>
                    <a:lnTo>
                      <a:pt x="52" y="198"/>
                    </a:lnTo>
                    <a:lnTo>
                      <a:pt x="68" y="216"/>
                    </a:lnTo>
                    <a:lnTo>
                      <a:pt x="84" y="234"/>
                    </a:lnTo>
                    <a:lnTo>
                      <a:pt x="104" y="252"/>
                    </a:lnTo>
                    <a:lnTo>
                      <a:pt x="124" y="268"/>
                    </a:lnTo>
                    <a:lnTo>
                      <a:pt x="146" y="284"/>
                    </a:lnTo>
                    <a:lnTo>
                      <a:pt x="170" y="300"/>
                    </a:lnTo>
                    <a:lnTo>
                      <a:pt x="196" y="316"/>
                    </a:lnTo>
                    <a:lnTo>
                      <a:pt x="224" y="330"/>
                    </a:lnTo>
                    <a:lnTo>
                      <a:pt x="252" y="344"/>
                    </a:lnTo>
                    <a:lnTo>
                      <a:pt x="312" y="370"/>
                    </a:lnTo>
                    <a:lnTo>
                      <a:pt x="378" y="392"/>
                    </a:lnTo>
                    <a:lnTo>
                      <a:pt x="450" y="412"/>
                    </a:lnTo>
                    <a:lnTo>
                      <a:pt x="524" y="430"/>
                    </a:lnTo>
                    <a:lnTo>
                      <a:pt x="604" y="444"/>
                    </a:lnTo>
                    <a:lnTo>
                      <a:pt x="686" y="452"/>
                    </a:lnTo>
                    <a:lnTo>
                      <a:pt x="772" y="458"/>
                    </a:lnTo>
                    <a:lnTo>
                      <a:pt x="860" y="462"/>
                    </a:lnTo>
                    <a:lnTo>
                      <a:pt x="860" y="462"/>
                    </a:lnTo>
                    <a:lnTo>
                      <a:pt x="948" y="458"/>
                    </a:lnTo>
                    <a:lnTo>
                      <a:pt x="1032" y="452"/>
                    </a:lnTo>
                    <a:lnTo>
                      <a:pt x="1116" y="444"/>
                    </a:lnTo>
                    <a:lnTo>
                      <a:pt x="1194" y="430"/>
                    </a:lnTo>
                    <a:lnTo>
                      <a:pt x="1270" y="412"/>
                    </a:lnTo>
                    <a:lnTo>
                      <a:pt x="1340" y="392"/>
                    </a:lnTo>
                    <a:lnTo>
                      <a:pt x="1406" y="370"/>
                    </a:lnTo>
                    <a:lnTo>
                      <a:pt x="1468" y="344"/>
                    </a:lnTo>
                    <a:lnTo>
                      <a:pt x="1496" y="330"/>
                    </a:lnTo>
                    <a:lnTo>
                      <a:pt x="1522" y="316"/>
                    </a:lnTo>
                    <a:lnTo>
                      <a:pt x="1548" y="300"/>
                    </a:lnTo>
                    <a:lnTo>
                      <a:pt x="1572" y="284"/>
                    </a:lnTo>
                    <a:lnTo>
                      <a:pt x="1594" y="268"/>
                    </a:lnTo>
                    <a:lnTo>
                      <a:pt x="1616" y="252"/>
                    </a:lnTo>
                    <a:lnTo>
                      <a:pt x="1634" y="234"/>
                    </a:lnTo>
                    <a:lnTo>
                      <a:pt x="1652" y="216"/>
                    </a:lnTo>
                    <a:lnTo>
                      <a:pt x="1666" y="198"/>
                    </a:lnTo>
                    <a:lnTo>
                      <a:pt x="1680" y="180"/>
                    </a:lnTo>
                    <a:lnTo>
                      <a:pt x="1692" y="162"/>
                    </a:lnTo>
                    <a:lnTo>
                      <a:pt x="1702" y="142"/>
                    </a:lnTo>
                    <a:lnTo>
                      <a:pt x="1710" y="122"/>
                    </a:lnTo>
                    <a:lnTo>
                      <a:pt x="1714" y="102"/>
                    </a:lnTo>
                    <a:lnTo>
                      <a:pt x="1718" y="82"/>
                    </a:lnTo>
                    <a:lnTo>
                      <a:pt x="1718" y="62"/>
                    </a:lnTo>
                    <a:lnTo>
                      <a:pt x="1718" y="62"/>
                    </a:lnTo>
                    <a:lnTo>
                      <a:pt x="1718" y="46"/>
                    </a:lnTo>
                    <a:lnTo>
                      <a:pt x="1716" y="30"/>
                    </a:lnTo>
                    <a:lnTo>
                      <a:pt x="1714" y="14"/>
                    </a:lnTo>
                    <a:lnTo>
                      <a:pt x="1708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400" b="0">
                  <a:solidFill>
                    <a:prstClr val="white"/>
                  </a:solidFill>
                  <a:latin typeface="Adobe 고딕 Std B" pitchFamily="34" charset="-127"/>
                  <a:ea typeface="Adobe 고딕 Std B" pitchFamily="34" charset="-127"/>
                </a:endParaRPr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-32809" y="-27384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899592" y="4554994"/>
            <a:ext cx="7416824" cy="175432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3000">
                <a:schemeClr val="accent3">
                  <a:lumMod val="50000"/>
                </a:schemeClr>
              </a:gs>
              <a:gs pos="70000">
                <a:schemeClr val="tx1"/>
              </a:gs>
              <a:gs pos="88000">
                <a:schemeClr val="tx1"/>
              </a:gs>
              <a:gs pos="57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지난 한해 교육에 적극 협조해 주신 평의회 단장님들과 헌신적으로 강의를 준비해 주신 교육위원님들께 심심한 감사의 인사를 </a:t>
            </a:r>
            <a:r>
              <a:rPr lang="ko-KR" altLang="en-US" sz="24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올립니다</a:t>
            </a:r>
            <a:r>
              <a:rPr lang="en-US" altLang="ko-KR" sz="24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535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5" grpId="0"/>
      <p:bldP spid="6" grpId="0"/>
      <p:bldP spid="1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14414" y="25003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 smtClean="0">
                <a:solidFill>
                  <a:prstClr val="white"/>
                </a:solidFill>
                <a:latin typeface="맑은 고딕"/>
                <a:ea typeface="맑은 고딕"/>
                <a:cs typeface="+mn-cs"/>
              </a:rPr>
              <a:t>1,500</a:t>
            </a:r>
            <a:endParaRPr lang="ko-KR" altLang="en-US" sz="1800" b="0" dirty="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  <p:pic>
        <p:nvPicPr>
          <p:cNvPr id="1026" name="Picture 2" descr="C:\Users\ez161051i\Desktop\진해Co1차기사 5-0[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15716" y="1438324"/>
            <a:ext cx="5112568" cy="3139321"/>
          </a:xfrm>
          <a:prstGeom prst="rect">
            <a:avLst/>
          </a:prstGeom>
          <a:solidFill>
            <a:schemeClr val="bg1">
              <a:alpha val="61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6600" dirty="0" smtClean="0">
                <a:solidFill>
                  <a:srgbClr val="002060"/>
                </a:solidFill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지난  한해</a:t>
            </a:r>
            <a:endParaRPr lang="en-US" altLang="ko-KR" sz="6600" dirty="0">
              <a:solidFill>
                <a:srgbClr val="002060"/>
              </a:solidFill>
              <a:effectLst>
                <a:outerShdw dist="50800" dir="5400000" algn="ctr" rotWithShape="0">
                  <a:srgbClr val="000000">
                    <a:alpha val="39000"/>
                  </a:srgbClr>
                </a:outerShdw>
              </a:effectLst>
              <a:latin typeface="한컴 쿨재즈 M" pitchFamily="18" charset="-127"/>
              <a:ea typeface="한컴 쿨재즈 M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6600" dirty="0" smtClean="0">
                <a:solidFill>
                  <a:srgbClr val="0033CC"/>
                </a:solidFill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고마웠습니다</a:t>
            </a:r>
            <a:r>
              <a:rPr lang="en-US" altLang="ko-KR" sz="6600" dirty="0" smtClean="0">
                <a:solidFill>
                  <a:srgbClr val="0033CC"/>
                </a:solidFill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5400" dirty="0" smtClean="0">
                <a:solidFill>
                  <a:srgbClr val="002060"/>
                </a:solidFill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 </a:t>
            </a:r>
            <a:r>
              <a:rPr lang="ko-KR" altLang="en-US" sz="660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사랑 합니다</a:t>
            </a:r>
            <a:r>
              <a:rPr lang="en-US" altLang="ko-KR" sz="660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latin typeface="한컴 쿨재즈 M" pitchFamily="18" charset="-127"/>
                <a:ea typeface="한컴 쿨재즈 M" pitchFamily="18" charset="-127"/>
                <a:cs typeface="+mn-cs"/>
              </a:rPr>
              <a:t>!!</a:t>
            </a:r>
            <a:endParaRPr lang="ko-KR" altLang="en-US" sz="6600" dirty="0">
              <a:solidFill>
                <a:srgbClr val="FF0000"/>
              </a:solidFill>
              <a:effectLst>
                <a:outerShdw dist="50800" dir="5400000" algn="ctr" rotWithShape="0">
                  <a:srgbClr val="000000">
                    <a:alpha val="39000"/>
                  </a:srgbClr>
                </a:outerShdw>
              </a:effectLst>
              <a:latin typeface="한컴 쿨재즈 M" pitchFamily="18" charset="-127"/>
              <a:ea typeface="한컴 쿨재즈 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한쪽 모서리가 잘린 사각형 4"/>
          <p:cNvSpPr>
            <a:spLocks/>
          </p:cNvSpPr>
          <p:nvPr/>
        </p:nvSpPr>
        <p:spPr bwMode="auto">
          <a:xfrm>
            <a:off x="323850" y="260350"/>
            <a:ext cx="8497888" cy="6481018"/>
          </a:xfrm>
          <a:custGeom>
            <a:avLst/>
            <a:gdLst>
              <a:gd name="T0" fmla="*/ 8500976 w 8497546"/>
              <a:gd name="T1" fmla="*/ 3178663 h 6358006"/>
              <a:gd name="T2" fmla="*/ 4250492 w 8497546"/>
              <a:gd name="T3" fmla="*/ 6357326 h 6358006"/>
              <a:gd name="T4" fmla="*/ 0 w 8497546"/>
              <a:gd name="T5" fmla="*/ 3178663 h 6358006"/>
              <a:gd name="T6" fmla="*/ 4250492 w 8497546"/>
              <a:gd name="T7" fmla="*/ 0 h 635800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497546"/>
              <a:gd name="T13" fmla="*/ 339200 h 6358006"/>
              <a:gd name="T14" fmla="*/ 8158340 w 8497546"/>
              <a:gd name="T15" fmla="*/ 6358006 h 6358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97546" h="6358006">
                <a:moveTo>
                  <a:pt x="0" y="0"/>
                </a:moveTo>
                <a:lnTo>
                  <a:pt x="7819147" y="0"/>
                </a:lnTo>
                <a:lnTo>
                  <a:pt x="8497546" y="678399"/>
                </a:lnTo>
                <a:lnTo>
                  <a:pt x="8497546" y="6358006"/>
                </a:lnTo>
                <a:lnTo>
                  <a:pt x="0" y="6358006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pic>
        <p:nvPicPr>
          <p:cNvPr id="18435" name="그림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605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꺾인 연결선 9"/>
          <p:cNvCxnSpPr/>
          <p:nvPr/>
        </p:nvCxnSpPr>
        <p:spPr>
          <a:xfrm>
            <a:off x="10909300" y="1844675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7271" y="254993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2913" y="1280815"/>
            <a:ext cx="26654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❦ </a:t>
            </a:r>
            <a:r>
              <a:rPr lang="ko-KR" altLang="en-US" sz="4000" dirty="0" smtClean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활  동</a:t>
            </a:r>
            <a:endParaRPr lang="ko-KR" altLang="en-US" sz="4000" dirty="0">
              <a:solidFill>
                <a:schemeClr val="bg2">
                  <a:lumMod val="25000"/>
                </a:schemeClr>
              </a:solidFill>
              <a:latin typeface="HY동녘B" pitchFamily="18" charset="-127"/>
              <a:ea typeface="HY동녘B" pitchFamily="18" charset="-127"/>
              <a:cs typeface="+mn-cs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140296" y="2420888"/>
            <a:ext cx="6960096" cy="3108543"/>
          </a:xfrm>
          <a:prstGeom prst="rect">
            <a:avLst/>
          </a:prstGeom>
          <a:solidFill>
            <a:srgbClr val="0000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1.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Pr</a:t>
            </a:r>
            <a:r>
              <a:rPr lang="en-US" altLang="ko-KR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.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별 </a:t>
            </a:r>
            <a:r>
              <a:rPr lang="en-US" altLang="ko-KR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1,1,1 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활동전개 </a:t>
            </a:r>
            <a:endParaRPr lang="en-US" altLang="ko-KR" sz="2800" dirty="0">
              <a:solidFill>
                <a:srgbClr val="FFC000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 </a:t>
            </a:r>
            <a:r>
              <a:rPr lang="ko-KR" altLang="en-US" sz="2800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비신자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냉담교우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행동단원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</a:p>
          <a:p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 각각 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1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명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이상씩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권면하기 </a:t>
            </a:r>
          </a:p>
          <a:p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2.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교우 돌봄 운동전개 </a:t>
            </a:r>
            <a:endParaRPr lang="en-US" altLang="ko-KR" sz="2800" dirty="0">
              <a:solidFill>
                <a:srgbClr val="FFC000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 </a:t>
            </a:r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Pr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.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별 본당의 독거노인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가정 방문 </a:t>
            </a:r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 전입자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관리하기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710804"/>
      </p:ext>
    </p:extLst>
  </p:cSld>
  <p:clrMapOvr>
    <a:masterClrMapping/>
  </p:clrMapOvr>
  <p:transition spd="slow" advTm="8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한쪽 모서리가 잘린 사각형 4"/>
          <p:cNvSpPr>
            <a:spLocks/>
          </p:cNvSpPr>
          <p:nvPr/>
        </p:nvSpPr>
        <p:spPr bwMode="auto">
          <a:xfrm>
            <a:off x="323850" y="260350"/>
            <a:ext cx="8497888" cy="6481018"/>
          </a:xfrm>
          <a:custGeom>
            <a:avLst/>
            <a:gdLst>
              <a:gd name="T0" fmla="*/ 8500976 w 8497546"/>
              <a:gd name="T1" fmla="*/ 3178663 h 6358006"/>
              <a:gd name="T2" fmla="*/ 4250492 w 8497546"/>
              <a:gd name="T3" fmla="*/ 6357326 h 6358006"/>
              <a:gd name="T4" fmla="*/ 0 w 8497546"/>
              <a:gd name="T5" fmla="*/ 3178663 h 6358006"/>
              <a:gd name="T6" fmla="*/ 4250492 w 8497546"/>
              <a:gd name="T7" fmla="*/ 0 h 635800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497546"/>
              <a:gd name="T13" fmla="*/ 339200 h 6358006"/>
              <a:gd name="T14" fmla="*/ 8158340 w 8497546"/>
              <a:gd name="T15" fmla="*/ 6358006 h 6358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97546" h="6358006">
                <a:moveTo>
                  <a:pt x="0" y="0"/>
                </a:moveTo>
                <a:lnTo>
                  <a:pt x="7819147" y="0"/>
                </a:lnTo>
                <a:lnTo>
                  <a:pt x="8497546" y="678399"/>
                </a:lnTo>
                <a:lnTo>
                  <a:pt x="8497546" y="6358006"/>
                </a:lnTo>
                <a:lnTo>
                  <a:pt x="0" y="6358006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pic>
        <p:nvPicPr>
          <p:cNvPr id="18435" name="그림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605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꺾인 연결선 9"/>
          <p:cNvCxnSpPr/>
          <p:nvPr/>
        </p:nvCxnSpPr>
        <p:spPr>
          <a:xfrm>
            <a:off x="10909300" y="1844675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7271" y="254993"/>
            <a:ext cx="359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마산레지아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-  “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사랑은 모든 것을 견디어 냅니다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.” (1</a:t>
            </a:r>
            <a:r>
              <a:rPr lang="ko-KR" altLang="en-US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고린 </a:t>
            </a:r>
            <a:r>
              <a:rPr lang="en-US" altLang="ko-KR" sz="1400" dirty="0">
                <a:solidFill>
                  <a:srgbClr val="7030A0"/>
                </a:solidFill>
                <a:latin typeface="한컴 쿨재즈 B" pitchFamily="18" charset="-127"/>
                <a:ea typeface="한컴 쿨재즈 B" pitchFamily="18" charset="-127"/>
                <a:cs typeface="양재난초체M"/>
              </a:rPr>
              <a:t>13,7)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296" y="1268760"/>
            <a:ext cx="26654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❦ </a:t>
            </a:r>
            <a:r>
              <a:rPr lang="ko-KR" altLang="en-US" sz="4000" dirty="0" smtClean="0">
                <a:solidFill>
                  <a:schemeClr val="bg2">
                    <a:lumMod val="25000"/>
                  </a:schemeClr>
                </a:solidFill>
                <a:latin typeface="HY동녘B" pitchFamily="18" charset="-127"/>
                <a:ea typeface="HY동녘B" pitchFamily="18" charset="-127"/>
                <a:cs typeface="+mn-cs"/>
              </a:rPr>
              <a:t>운  영</a:t>
            </a:r>
            <a:endParaRPr lang="ko-KR" altLang="en-US" sz="4000" dirty="0">
              <a:solidFill>
                <a:schemeClr val="bg2">
                  <a:lumMod val="25000"/>
                </a:schemeClr>
              </a:solidFill>
              <a:latin typeface="HY동녘B" pitchFamily="18" charset="-127"/>
              <a:ea typeface="HY동녘B" pitchFamily="18" charset="-127"/>
              <a:cs typeface="+mn-cs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140296" y="2420888"/>
            <a:ext cx="6960096" cy="2677656"/>
          </a:xfrm>
          <a:prstGeom prst="rect">
            <a:avLst/>
          </a:prstGeom>
          <a:solidFill>
            <a:srgbClr val="0000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1. 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소년</a:t>
            </a:r>
            <a:r>
              <a:rPr lang="en-US" altLang="ko-KR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Pr.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과 청년</a:t>
            </a:r>
            <a:r>
              <a:rPr lang="en-US" altLang="ko-KR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Pr. 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활성화</a:t>
            </a:r>
            <a:endParaRPr lang="en-US" altLang="ko-KR" sz="2800" dirty="0" smtClean="0">
              <a:solidFill>
                <a:srgbClr val="FFC000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 1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개 </a:t>
            </a:r>
            <a:r>
              <a:rPr lang="en-US" altLang="ko-KR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Pr.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이상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설립하기</a:t>
            </a:r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endParaRPr lang="ko-KR" altLang="en-US" sz="2800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2. </a:t>
            </a:r>
            <a:r>
              <a:rPr lang="ko-KR" altLang="en-US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노년</a:t>
            </a:r>
            <a:r>
              <a:rPr lang="en-US" altLang="ko-KR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Pr</a:t>
            </a:r>
            <a:r>
              <a:rPr lang="en-US" altLang="ko-KR" sz="2800" dirty="0" smtClean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.</a:t>
            </a:r>
            <a:r>
              <a:rPr lang="ko-KR" altLang="en-US" sz="2800" dirty="0">
                <a:solidFill>
                  <a:srgbClr val="FFC000"/>
                </a:solidFill>
                <a:latin typeface="MD솔체" pitchFamily="18" charset="-127"/>
                <a:ea typeface="MD솔체" pitchFamily="18" charset="-127"/>
              </a:rPr>
              <a:t> 활성화</a:t>
            </a:r>
            <a:endParaRPr lang="en-US" altLang="ko-KR" sz="2800" dirty="0">
              <a:solidFill>
                <a:srgbClr val="FFC000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 </a:t>
            </a:r>
            <a:r>
              <a:rPr lang="ko-KR" altLang="en-US" sz="2800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레지오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규율을 해치지 않은 범위 </a:t>
            </a:r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내로</a:t>
            </a:r>
            <a:endParaRPr lang="en-US" altLang="ko-KR" sz="2800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 탄력성 </a:t>
            </a:r>
            <a:r>
              <a:rPr lang="ko-KR" altLang="en-US" sz="2800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있게 운영하기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870153"/>
      </p:ext>
    </p:extLst>
  </p:cSld>
  <p:clrMapOvr>
    <a:masterClrMapping/>
  </p:clrMapOvr>
  <p:transition spd="slow" advTm="8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0.8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1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1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1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1.5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1.5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1.5|1.4"/>
</p:tagLst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테마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fontAlgn="auto">
          <a:spcBef>
            <a:spcPts val="0"/>
          </a:spcBef>
          <a:spcAft>
            <a:spcPts val="0"/>
          </a:spcAft>
          <a:defRPr kumimoji="0" sz="2800" b="1" dirty="0" smtClean="0">
            <a:solidFill>
              <a:srgbClr val="FF0000"/>
            </a:solidFill>
            <a:latin typeface="휴먼모음T" panose="02030504000101010101" pitchFamily="18" charset="-127"/>
            <a:ea typeface="휴먼모음T" panose="02030504000101010101" pitchFamily="18" charset="-127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sz="1800" b="0" dirty="0" smtClean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>
          <a:glow rad="228600">
            <a:schemeClr val="accent6">
              <a:lumMod val="40000"/>
              <a:lumOff val="60000"/>
              <a:alpha val="40000"/>
            </a:schemeClr>
          </a:glow>
        </a:effectLst>
      </a:spPr>
      <a:bodyPr wrap="square">
        <a:spAutoFit/>
      </a:bodyPr>
      <a:lstStyle>
        <a:defPPr algn="just" fontAlgn="auto">
          <a:lnSpc>
            <a:spcPct val="150000"/>
          </a:lnSpc>
          <a:spcBef>
            <a:spcPts val="0"/>
          </a:spcBef>
          <a:spcAft>
            <a:spcPts val="0"/>
          </a:spcAft>
          <a:defRPr sz="2600" dirty="0" smtClean="0">
            <a:solidFill>
              <a:srgbClr val="0070C0"/>
            </a:solidFill>
            <a:latin typeface="MD솔체" pitchFamily="18" charset="-127"/>
            <a:ea typeface="MD솔체" pitchFamily="18" charset="-127"/>
            <a:cs typeface="+mn-cs"/>
          </a:defRPr>
        </a:defPPr>
      </a:lstStyle>
    </a:spDef>
  </a:objectDefaults>
  <a:extraClrSchemeLst/>
</a:theme>
</file>

<file path=ppt/theme/theme13.xml><?xml version="1.0" encoding="utf-8"?>
<a:theme xmlns:a="http://schemas.openxmlformats.org/drawingml/2006/main" name="1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4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4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5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5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5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5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5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4228</Words>
  <Application>Microsoft Office PowerPoint</Application>
  <PresentationFormat>화면 슬라이드 쇼(4:3)</PresentationFormat>
  <Paragraphs>1967</Paragraphs>
  <Slides>71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48</vt:i4>
      </vt:variant>
      <vt:variant>
        <vt:lpstr>슬라이드 제목</vt:lpstr>
      </vt:variant>
      <vt:variant>
        <vt:i4>71</vt:i4>
      </vt:variant>
    </vt:vector>
  </HeadingPairs>
  <TitlesOfParts>
    <vt:vector size="119" baseType="lpstr">
      <vt:lpstr>Office 테마</vt:lpstr>
      <vt:lpstr>1_Office 테마</vt:lpstr>
      <vt:lpstr>2_Office 테마</vt:lpstr>
      <vt:lpstr>3_Office 테마</vt:lpstr>
      <vt:lpstr>4_Office 테마</vt:lpstr>
      <vt:lpstr>5_Office 테마</vt:lpstr>
      <vt:lpstr>8_Office 테마</vt:lpstr>
      <vt:lpstr>10_Office 테마</vt:lpstr>
      <vt:lpstr>11_Office 테마</vt:lpstr>
      <vt:lpstr>12_Office 테마</vt:lpstr>
      <vt:lpstr>13_Office 테마</vt:lpstr>
      <vt:lpstr>14_Office 테마</vt:lpstr>
      <vt:lpstr>15_Office 테마</vt:lpstr>
      <vt:lpstr>9_Office 테마</vt:lpstr>
      <vt:lpstr>6_Office 테마</vt:lpstr>
      <vt:lpstr>7_Office 테마</vt:lpstr>
      <vt:lpstr>16_Office 테마</vt:lpstr>
      <vt:lpstr>17_Office 테마</vt:lpstr>
      <vt:lpstr>18_Office 테마</vt:lpstr>
      <vt:lpstr>19_Office 테마</vt:lpstr>
      <vt:lpstr>20_Office 테마</vt:lpstr>
      <vt:lpstr>21_Office 테마</vt:lpstr>
      <vt:lpstr>23_Office 테마</vt:lpstr>
      <vt:lpstr>24_Office 테마</vt:lpstr>
      <vt:lpstr>25_Office 테마</vt:lpstr>
      <vt:lpstr>26_Office 테마</vt:lpstr>
      <vt:lpstr>27_Office 테마</vt:lpstr>
      <vt:lpstr>28_Office 테마</vt:lpstr>
      <vt:lpstr>29_Office 테마</vt:lpstr>
      <vt:lpstr>30_Office 테마</vt:lpstr>
      <vt:lpstr>33_Office 테마</vt:lpstr>
      <vt:lpstr>34_Office 테마</vt:lpstr>
      <vt:lpstr>35_Office 테마</vt:lpstr>
      <vt:lpstr>36_Office 테마</vt:lpstr>
      <vt:lpstr>37_Office 테마</vt:lpstr>
      <vt:lpstr>42_Office 테마</vt:lpstr>
      <vt:lpstr>43_Office 테마</vt:lpstr>
      <vt:lpstr>44_Office 테마</vt:lpstr>
      <vt:lpstr>45_Office 테마</vt:lpstr>
      <vt:lpstr>46_Office 테마</vt:lpstr>
      <vt:lpstr>47_Office 테마</vt:lpstr>
      <vt:lpstr>48_Office 테마</vt:lpstr>
      <vt:lpstr>49_Office 테마</vt:lpstr>
      <vt:lpstr>50_Office 테마</vt:lpstr>
      <vt:lpstr>51_Office 테마</vt:lpstr>
      <vt:lpstr>52_Office 테마</vt:lpstr>
      <vt:lpstr>53_Office 테마</vt:lpstr>
      <vt:lpstr>54_Office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JongOh-Kim</dc:creator>
  <cp:keywords>책쟁이</cp:keywords>
  <cp:lastModifiedBy>ez161051i</cp:lastModifiedBy>
  <cp:revision>507</cp:revision>
  <dcterms:created xsi:type="dcterms:W3CDTF">2012-09-25T06:55:43Z</dcterms:created>
  <dcterms:modified xsi:type="dcterms:W3CDTF">2018-01-03T18:13:09Z</dcterms:modified>
</cp:coreProperties>
</file>