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782" r:id="rId2"/>
    <p:sldId id="785" r:id="rId3"/>
    <p:sldId id="777" r:id="rId4"/>
    <p:sldId id="786" r:id="rId5"/>
    <p:sldId id="787" r:id="rId6"/>
    <p:sldId id="769" r:id="rId7"/>
    <p:sldId id="783" r:id="rId8"/>
    <p:sldId id="771" r:id="rId9"/>
  </p:sldIdLst>
  <p:sldSz cx="9144000" cy="6858000" type="screen4x3"/>
  <p:notesSz cx="6797675" cy="9926638"/>
  <p:custShowLst>
    <p:custShow name="평의회운영 및 관리" id="0">
      <p:sldLst/>
    </p:custShow>
    <p:custShow name="마음다지기" id="1">
      <p:sldLst/>
    </p:custShow>
    <p:custShow name="레지오운영지침" id="2">
      <p:sldLst/>
    </p:custShow>
    <p:custShow name="교본퀴즈" id="3">
      <p:sldLst/>
    </p:custShow>
    <p:custShow name="주회합" id="4">
      <p:sldLst/>
    </p:custShow>
    <p:custShow name="레지오의 현실" id="5">
      <p:sldLst/>
    </p:custShow>
    <p:custShow name="간부의역할" id="6">
      <p:sldLst/>
    </p:custShow>
    <p:custShow name="용잠" id="7">
      <p:sldLst/>
    </p:custShow>
  </p:custShowLst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7">
          <p15:clr>
            <a:srgbClr val="A4A3A4"/>
          </p15:clr>
        </p15:guide>
        <p15:guide id="2" pos="2121">
          <p15:clr>
            <a:srgbClr val="A4A3A4"/>
          </p15:clr>
        </p15:guide>
        <p15:guide id="3" orient="horz" pos="3126">
          <p15:clr>
            <a:srgbClr val="A4A3A4"/>
          </p15:clr>
        </p15:guide>
        <p15:guide id="4" pos="214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3CC33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보통 스타일 2 - 강조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보통 스타일 2 - 강조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826" autoAdjust="0"/>
    <p:restoredTop sz="64081" autoAdjust="0"/>
  </p:normalViewPr>
  <p:slideViewPr>
    <p:cSldViewPr>
      <p:cViewPr varScale="1">
        <p:scale>
          <a:sx n="74" d="100"/>
          <a:sy n="74" d="100"/>
        </p:scale>
        <p:origin x="3000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94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10878"/>
    </p:cViewPr>
  </p:sorterViewPr>
  <p:notesViewPr>
    <p:cSldViewPr>
      <p:cViewPr>
        <p:scale>
          <a:sx n="100" d="100"/>
          <a:sy n="100" d="100"/>
        </p:scale>
        <p:origin x="-1848" y="2004"/>
      </p:cViewPr>
      <p:guideLst>
        <p:guide orient="horz" pos="3107"/>
        <p:guide pos="2121"/>
        <p:guide orient="horz" pos="3126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E80486-BEF4-4E13-ACAF-04B042383419}" type="datetimeFigureOut">
              <a:rPr lang="ko-KR" altLang="en-US" smtClean="0"/>
              <a:t>2023-01-11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E637AD-0B0E-4BB1-B0AA-A8D721E3C71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424126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247" cy="496732"/>
          </a:xfrm>
          <a:prstGeom prst="rect">
            <a:avLst/>
          </a:prstGeom>
        </p:spPr>
        <p:txBody>
          <a:bodyPr vert="horz" lIns="92108" tIns="46054" rIns="92108" bIns="4605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49826" y="0"/>
            <a:ext cx="2946246" cy="496732"/>
          </a:xfrm>
          <a:prstGeom prst="rect">
            <a:avLst/>
          </a:prstGeom>
        </p:spPr>
        <p:txBody>
          <a:bodyPr vert="horz" lIns="92108" tIns="46054" rIns="92108" bIns="4605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C06EAB4C-8CCF-4856-A47C-C1453D6D0DC8}" type="datetimeFigureOut">
              <a:rPr lang="ko-KR" altLang="en-US"/>
              <a:pPr>
                <a:defRPr/>
              </a:pPr>
              <a:t>2023-01-11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08" tIns="46054" rIns="92108" bIns="46054" rtlCol="0" anchor="ctr"/>
          <a:lstStyle/>
          <a:p>
            <a:pPr lvl="0"/>
            <a:endParaRPr lang="ko-KR" altLang="en-US" noProof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288" y="4714953"/>
            <a:ext cx="5439101" cy="4467387"/>
          </a:xfrm>
          <a:prstGeom prst="rect">
            <a:avLst/>
          </a:prstGeom>
        </p:spPr>
        <p:txBody>
          <a:bodyPr vert="horz" lIns="92108" tIns="46054" rIns="92108" bIns="46054" rtlCol="0">
            <a:normAutofit/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  <a:endParaRPr lang="ko-KR" altLang="en-US" noProof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309"/>
            <a:ext cx="2946247" cy="496731"/>
          </a:xfrm>
          <a:prstGeom prst="rect">
            <a:avLst/>
          </a:prstGeom>
        </p:spPr>
        <p:txBody>
          <a:bodyPr vert="horz" lIns="92108" tIns="46054" rIns="92108" bIns="4605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49826" y="9428309"/>
            <a:ext cx="2946246" cy="496731"/>
          </a:xfrm>
          <a:prstGeom prst="rect">
            <a:avLst/>
          </a:prstGeom>
        </p:spPr>
        <p:txBody>
          <a:bodyPr vert="horz" lIns="92108" tIns="46054" rIns="92108" bIns="4605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1C97DB85-D59A-400B-A7D7-D87005660E0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145926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1251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ko-KR" dirty="0" smtClean="0"/>
              <a:t>1. </a:t>
            </a:r>
            <a:r>
              <a:rPr lang="ko-KR" altLang="en-US" dirty="0" err="1" smtClean="0"/>
              <a:t>첫번째</a:t>
            </a:r>
            <a:r>
              <a:rPr lang="ko-KR" altLang="en-US" dirty="0" smtClean="0"/>
              <a:t> </a:t>
            </a:r>
            <a:r>
              <a:rPr lang="en-US" altLang="ko-KR" dirty="0" smtClean="0"/>
              <a:t>“</a:t>
            </a:r>
            <a:r>
              <a:rPr lang="ko-KR" altLang="en-US" dirty="0" err="1" smtClean="0"/>
              <a:t>레지오</a:t>
            </a:r>
            <a:r>
              <a:rPr lang="ko-KR" altLang="en-US" dirty="0" smtClean="0"/>
              <a:t> 지침 및 교본의 교안</a:t>
            </a:r>
            <a:r>
              <a:rPr lang="en-US" altLang="ko-KR" dirty="0" smtClean="0"/>
              <a:t>(</a:t>
            </a:r>
            <a:r>
              <a:rPr lang="ko-KR" altLang="en-US" dirty="0" smtClean="0"/>
              <a:t>동영상</a:t>
            </a:r>
            <a:r>
              <a:rPr lang="en-US" altLang="ko-KR" dirty="0" smtClean="0"/>
              <a:t>) </a:t>
            </a:r>
            <a:r>
              <a:rPr lang="ko-KR" altLang="en-US" dirty="0" smtClean="0"/>
              <a:t>제작을 통한 평의회 자체 교육 활성화</a:t>
            </a:r>
            <a:r>
              <a:rPr lang="en-US" altLang="ko-KR" dirty="0" smtClean="0"/>
              <a:t>”</a:t>
            </a:r>
            <a:r>
              <a:rPr lang="ko-KR" altLang="en-US" dirty="0" smtClean="0"/>
              <a:t>에 대해 알아보겠습니다</a:t>
            </a:r>
            <a:r>
              <a:rPr lang="en-US" altLang="ko-KR" dirty="0" smtClean="0"/>
              <a:t>.</a:t>
            </a:r>
          </a:p>
          <a:p>
            <a:pPr eaLnBrk="1" hangingPunct="1">
              <a:spcBef>
                <a:spcPct val="0"/>
              </a:spcBef>
            </a:pPr>
            <a:r>
              <a:rPr lang="en-US" altLang="ko-KR" dirty="0" smtClean="0"/>
              <a:t>2. </a:t>
            </a:r>
            <a:r>
              <a:rPr lang="ko-KR" altLang="en-US" dirty="0" smtClean="0"/>
              <a:t>기본적인 교안은 </a:t>
            </a:r>
            <a:r>
              <a:rPr lang="en-US" altLang="ko-KR" dirty="0" smtClean="0"/>
              <a:t>7</a:t>
            </a:r>
            <a:r>
              <a:rPr lang="ko-KR" altLang="en-US" dirty="0" smtClean="0"/>
              <a:t>가지 정도로 분류해 보았습니다</a:t>
            </a:r>
            <a:r>
              <a:rPr lang="en-US" altLang="ko-KR" dirty="0" smtClean="0"/>
              <a:t>.</a:t>
            </a:r>
          </a:p>
          <a:p>
            <a:pPr eaLnBrk="1" hangingPunct="1">
              <a:spcBef>
                <a:spcPct val="0"/>
              </a:spcBef>
            </a:pPr>
            <a:r>
              <a:rPr lang="en-US" altLang="ko-KR" dirty="0" smtClean="0"/>
              <a:t>1) </a:t>
            </a:r>
            <a:r>
              <a:rPr lang="ko-KR" altLang="en-US" dirty="0" smtClean="0"/>
              <a:t>예비단원 소양 교육</a:t>
            </a:r>
            <a:endParaRPr lang="en-US" altLang="ko-KR" dirty="0" smtClean="0"/>
          </a:p>
          <a:p>
            <a:pPr marL="171450" indent="-171450" eaLnBrk="1" hangingPunct="1">
              <a:spcBef>
                <a:spcPct val="0"/>
              </a:spcBef>
              <a:buFontTx/>
              <a:buChar char="-"/>
            </a:pPr>
            <a:r>
              <a:rPr lang="en-US" altLang="ko-KR" dirty="0" smtClean="0"/>
              <a:t>1</a:t>
            </a:r>
            <a:r>
              <a:rPr lang="ko-KR" altLang="en-US" dirty="0" smtClean="0"/>
              <a:t>년 미만 단원 대상 </a:t>
            </a:r>
            <a:r>
              <a:rPr lang="ko-KR" altLang="en-US" dirty="0" err="1" smtClean="0"/>
              <a:t>레지오</a:t>
            </a:r>
            <a:r>
              <a:rPr lang="ko-KR" altLang="en-US" dirty="0" smtClean="0"/>
              <a:t> 전반적인 내용</a:t>
            </a:r>
            <a:endParaRPr lang="en-US" altLang="ko-KR" dirty="0" smtClean="0"/>
          </a:p>
          <a:p>
            <a:pPr marL="171450" indent="-171450" eaLnBrk="1" hangingPunct="1">
              <a:spcBef>
                <a:spcPct val="0"/>
              </a:spcBef>
              <a:buFontTx/>
              <a:buChar char="-"/>
            </a:pPr>
            <a:r>
              <a:rPr lang="ko-KR" altLang="en-US" dirty="0" smtClean="0"/>
              <a:t>레지오목적</a:t>
            </a:r>
            <a:r>
              <a:rPr lang="en-US" altLang="ko-KR" dirty="0" smtClean="0"/>
              <a:t>,</a:t>
            </a:r>
            <a:r>
              <a:rPr lang="ko-KR" altLang="en-US" dirty="0" smtClean="0"/>
              <a:t>정신</a:t>
            </a:r>
            <a:r>
              <a:rPr lang="en-US" altLang="ko-KR" dirty="0" smtClean="0"/>
              <a:t>,</a:t>
            </a:r>
            <a:r>
              <a:rPr lang="ko-KR" altLang="en-US" dirty="0" smtClean="0"/>
              <a:t>기원</a:t>
            </a:r>
            <a:r>
              <a:rPr lang="en-US" altLang="ko-KR" dirty="0" smtClean="0"/>
              <a:t>,</a:t>
            </a:r>
            <a:r>
              <a:rPr lang="ko-KR" altLang="en-US" dirty="0" smtClean="0"/>
              <a:t>특징</a:t>
            </a:r>
            <a:r>
              <a:rPr lang="en-US" altLang="ko-KR" dirty="0" smtClean="0"/>
              <a:t>,</a:t>
            </a:r>
            <a:r>
              <a:rPr lang="ko-KR" altLang="en-US" dirty="0" smtClean="0"/>
              <a:t>조직</a:t>
            </a:r>
            <a:r>
              <a:rPr lang="en-US" altLang="ko-KR" dirty="0" smtClean="0"/>
              <a:t>,</a:t>
            </a:r>
            <a:r>
              <a:rPr lang="ko-KR" altLang="en-US" dirty="0" smtClean="0"/>
              <a:t>활동</a:t>
            </a:r>
            <a:r>
              <a:rPr lang="en-US" altLang="ko-KR" dirty="0" smtClean="0"/>
              <a:t>,</a:t>
            </a:r>
            <a:r>
              <a:rPr lang="ko-KR" altLang="en-US" dirty="0" err="1" smtClean="0"/>
              <a:t>주회합</a:t>
            </a:r>
            <a:r>
              <a:rPr lang="en-US" altLang="ko-KR" dirty="0" smtClean="0"/>
              <a:t>,5</a:t>
            </a:r>
            <a:r>
              <a:rPr lang="ko-KR" altLang="en-US" dirty="0" smtClean="0"/>
              <a:t>대행사</a:t>
            </a:r>
            <a:r>
              <a:rPr lang="en-US" altLang="ko-KR" dirty="0" smtClean="0"/>
              <a:t>,</a:t>
            </a:r>
            <a:r>
              <a:rPr lang="ko-KR" altLang="en-US" dirty="0" smtClean="0"/>
              <a:t>단원</a:t>
            </a:r>
            <a:r>
              <a:rPr lang="en-US" altLang="ko-KR" dirty="0" smtClean="0"/>
              <a:t>,</a:t>
            </a:r>
            <a:r>
              <a:rPr lang="ko-KR" altLang="en-US" dirty="0" smtClean="0"/>
              <a:t>징표</a:t>
            </a:r>
            <a:r>
              <a:rPr lang="en-US" altLang="ko-KR" dirty="0" smtClean="0"/>
              <a:t>,</a:t>
            </a:r>
            <a:r>
              <a:rPr lang="ko-KR" altLang="en-US" dirty="0" smtClean="0"/>
              <a:t>기도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en-US" altLang="ko-KR" dirty="0" smtClean="0"/>
              <a:t>2) </a:t>
            </a:r>
            <a:r>
              <a:rPr lang="ko-KR" altLang="en-US" dirty="0" smtClean="0"/>
              <a:t>묵주기도 해설 </a:t>
            </a:r>
            <a:endParaRPr lang="en-US" altLang="ko-KR" dirty="0" smtClean="0"/>
          </a:p>
          <a:p>
            <a:pPr marL="171450" indent="-171450" eaLnBrk="1" hangingPunct="1">
              <a:spcBef>
                <a:spcPct val="0"/>
              </a:spcBef>
              <a:buFontTx/>
              <a:buChar char="-"/>
            </a:pPr>
            <a:r>
              <a:rPr lang="ko-KR" altLang="en-US" dirty="0" err="1" smtClean="0"/>
              <a:t>레지오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전단원</a:t>
            </a:r>
            <a:r>
              <a:rPr lang="ko-KR" altLang="en-US" dirty="0" smtClean="0"/>
              <a:t> 대상  </a:t>
            </a:r>
            <a:r>
              <a:rPr lang="en-US" altLang="ko-KR" dirty="0" smtClean="0"/>
              <a:t>- </a:t>
            </a:r>
            <a:r>
              <a:rPr lang="ko-KR" altLang="en-US" dirty="0" smtClean="0"/>
              <a:t>의미</a:t>
            </a:r>
            <a:r>
              <a:rPr lang="en-US" altLang="ko-KR" dirty="0" smtClean="0"/>
              <a:t>, </a:t>
            </a:r>
            <a:r>
              <a:rPr lang="ko-KR" altLang="en-US" dirty="0" smtClean="0"/>
              <a:t>역사</a:t>
            </a:r>
            <a:r>
              <a:rPr lang="en-US" altLang="ko-KR" dirty="0" smtClean="0"/>
              <a:t>, </a:t>
            </a:r>
            <a:r>
              <a:rPr lang="ko-KR" altLang="en-US" dirty="0" smtClean="0"/>
              <a:t>기도문</a:t>
            </a:r>
            <a:r>
              <a:rPr lang="en-US" altLang="ko-KR" dirty="0" smtClean="0"/>
              <a:t>, </a:t>
            </a:r>
            <a:r>
              <a:rPr lang="ko-KR" altLang="en-US" dirty="0" smtClean="0"/>
              <a:t>묵상방법</a:t>
            </a:r>
            <a:endParaRPr lang="en-US" altLang="ko-KR" dirty="0" smtClean="0"/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en-US" altLang="ko-KR" dirty="0" smtClean="0"/>
              <a:t>3) </a:t>
            </a:r>
            <a:r>
              <a:rPr lang="ko-KR" altLang="en-US" dirty="0" smtClean="0"/>
              <a:t>평의회 운영 및 관리</a:t>
            </a:r>
            <a:endParaRPr lang="en-US" altLang="ko-KR" dirty="0" smtClean="0"/>
          </a:p>
          <a:p>
            <a:pPr marL="171450" indent="-171450" eaLnBrk="1" hangingPunct="1">
              <a:spcBef>
                <a:spcPct val="0"/>
              </a:spcBef>
              <a:buFontTx/>
              <a:buChar char="-"/>
            </a:pPr>
            <a:r>
              <a:rPr lang="ko-KR" altLang="en-US" dirty="0" smtClean="0"/>
              <a:t>평의회 간부 대상</a:t>
            </a:r>
            <a:r>
              <a:rPr lang="en-US" altLang="ko-KR" dirty="0" smtClean="0"/>
              <a:t>,  - </a:t>
            </a:r>
            <a:r>
              <a:rPr lang="ko-KR" altLang="en-US" dirty="0" smtClean="0"/>
              <a:t>평의회 간부 역할</a:t>
            </a:r>
            <a:r>
              <a:rPr lang="en-US" altLang="ko-KR" dirty="0" smtClean="0"/>
              <a:t>, </a:t>
            </a:r>
            <a:r>
              <a:rPr lang="ko-KR" altLang="en-US" dirty="0" smtClean="0"/>
              <a:t>각종 문서 작성 및 관리</a:t>
            </a:r>
            <a:endParaRPr lang="en-US" altLang="ko-KR" dirty="0" smtClean="0"/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en-US" altLang="ko-KR" dirty="0" smtClean="0"/>
              <a:t>4) </a:t>
            </a:r>
            <a:r>
              <a:rPr lang="ko-KR" altLang="en-US" dirty="0" err="1" smtClean="0"/>
              <a:t>쁘레시디움</a:t>
            </a:r>
            <a:r>
              <a:rPr lang="ko-KR" altLang="en-US" dirty="0" smtClean="0"/>
              <a:t> 운영 및 관리 </a:t>
            </a:r>
            <a:endParaRPr lang="en-US" altLang="ko-KR" dirty="0" smtClean="0"/>
          </a:p>
          <a:p>
            <a:pPr marL="171450" indent="-171450" eaLnBrk="1" hangingPunct="1">
              <a:spcBef>
                <a:spcPct val="0"/>
              </a:spcBef>
              <a:buFontTx/>
              <a:buChar char="-"/>
            </a:pPr>
            <a:r>
              <a:rPr lang="ko-KR" altLang="en-US" dirty="0" smtClean="0"/>
              <a:t>전 단원 대상</a:t>
            </a:r>
            <a:r>
              <a:rPr lang="en-US" altLang="ko-KR" dirty="0" smtClean="0"/>
              <a:t>,  - </a:t>
            </a:r>
            <a:r>
              <a:rPr lang="ko-KR" altLang="en-US" dirty="0" smtClean="0"/>
              <a:t>설립</a:t>
            </a:r>
            <a:r>
              <a:rPr lang="en-US" altLang="ko-KR" dirty="0" smtClean="0"/>
              <a:t>,</a:t>
            </a:r>
            <a:r>
              <a:rPr lang="ko-KR" altLang="en-US" dirty="0" smtClean="0"/>
              <a:t>임기</a:t>
            </a:r>
            <a:r>
              <a:rPr lang="en-US" altLang="ko-KR" dirty="0" smtClean="0"/>
              <a:t>,</a:t>
            </a:r>
            <a:r>
              <a:rPr lang="ko-KR" altLang="en-US" dirty="0" smtClean="0"/>
              <a:t>출결</a:t>
            </a:r>
            <a:r>
              <a:rPr lang="en-US" altLang="ko-KR" dirty="0" smtClean="0"/>
              <a:t>,</a:t>
            </a:r>
            <a:r>
              <a:rPr lang="ko-KR" altLang="en-US" dirty="0" smtClean="0"/>
              <a:t>단장계획서</a:t>
            </a:r>
            <a:r>
              <a:rPr lang="en-US" altLang="ko-KR" dirty="0" smtClean="0"/>
              <a:t>,</a:t>
            </a:r>
            <a:r>
              <a:rPr lang="ko-KR" altLang="en-US" dirty="0" smtClean="0"/>
              <a:t>사업보고서</a:t>
            </a:r>
            <a:endParaRPr lang="en-US" altLang="ko-KR" dirty="0" smtClean="0"/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en-US" altLang="ko-KR" dirty="0" smtClean="0"/>
              <a:t>5) </a:t>
            </a:r>
            <a:r>
              <a:rPr lang="ko-KR" altLang="en-US" dirty="0" err="1" smtClean="0"/>
              <a:t>주회합</a:t>
            </a:r>
            <a:r>
              <a:rPr lang="ko-KR" altLang="en-US" dirty="0" smtClean="0"/>
              <a:t> 운영 및 관리 </a:t>
            </a:r>
          </a:p>
          <a:p>
            <a:pPr marL="171450" indent="-171450" eaLnBrk="1" hangingPunct="1">
              <a:spcBef>
                <a:spcPct val="0"/>
              </a:spcBef>
              <a:buFontTx/>
              <a:buChar char="-"/>
            </a:pPr>
            <a:r>
              <a:rPr lang="ko-KR" altLang="en-US" dirty="0" smtClean="0"/>
              <a:t>전 단원 대상</a:t>
            </a:r>
            <a:r>
              <a:rPr lang="en-US" altLang="ko-KR" dirty="0" smtClean="0"/>
              <a:t>,  - </a:t>
            </a:r>
            <a:r>
              <a:rPr lang="ko-KR" altLang="en-US" dirty="0" err="1" smtClean="0"/>
              <a:t>주회합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순서별</a:t>
            </a:r>
            <a:r>
              <a:rPr lang="ko-KR" altLang="en-US" dirty="0" smtClean="0"/>
              <a:t> 내용 설명</a:t>
            </a:r>
            <a:endParaRPr lang="en-US" altLang="ko-KR" dirty="0" smtClean="0"/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en-US" altLang="ko-KR" dirty="0" smtClean="0"/>
              <a:t>6) </a:t>
            </a:r>
            <a:r>
              <a:rPr lang="ko-KR" altLang="en-US" dirty="0" err="1" smtClean="0"/>
              <a:t>레지오</a:t>
            </a:r>
            <a:r>
              <a:rPr lang="ko-KR" altLang="en-US" dirty="0" smtClean="0"/>
              <a:t> </a:t>
            </a:r>
            <a:r>
              <a:rPr lang="en-US" altLang="ko-KR" dirty="0" smtClean="0"/>
              <a:t>Q&amp;A </a:t>
            </a:r>
            <a:r>
              <a:rPr lang="ko-KR" altLang="en-US" dirty="0" smtClean="0"/>
              <a:t>사례 </a:t>
            </a:r>
            <a:endParaRPr lang="en-US" altLang="ko-KR" dirty="0" smtClean="0"/>
          </a:p>
          <a:p>
            <a:pPr marL="171450" marR="0" indent="-17145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lang="ko-KR" altLang="en-US" dirty="0" smtClean="0"/>
              <a:t>활동</a:t>
            </a:r>
            <a:r>
              <a:rPr lang="en-US" altLang="ko-KR" dirty="0" smtClean="0"/>
              <a:t>,</a:t>
            </a:r>
            <a:r>
              <a:rPr lang="ko-KR" altLang="en-US" dirty="0" err="1" smtClean="0"/>
              <a:t>쁘레시디움</a:t>
            </a:r>
            <a:r>
              <a:rPr lang="en-US" altLang="ko-KR" dirty="0" smtClean="0"/>
              <a:t>/</a:t>
            </a:r>
            <a:r>
              <a:rPr lang="ko-KR" altLang="en-US" dirty="0" err="1" smtClean="0"/>
              <a:t>주회합</a:t>
            </a:r>
            <a:r>
              <a:rPr lang="en-US" altLang="ko-KR" dirty="0" smtClean="0"/>
              <a:t>/</a:t>
            </a:r>
            <a:r>
              <a:rPr lang="ko-KR" altLang="en-US" dirty="0" smtClean="0"/>
              <a:t>평의회 운영</a:t>
            </a:r>
            <a:r>
              <a:rPr lang="en-US" altLang="ko-KR" baseline="0" dirty="0" smtClean="0"/>
              <a:t> </a:t>
            </a:r>
            <a:r>
              <a:rPr lang="ko-KR" altLang="en-US" baseline="0" dirty="0" smtClean="0"/>
              <a:t>등에 대한 질의응답 사례</a:t>
            </a:r>
            <a:endParaRPr lang="en-US" altLang="ko-KR" dirty="0" smtClean="0"/>
          </a:p>
          <a:p>
            <a:pPr marL="171450" indent="-171450" eaLnBrk="1" hangingPunct="1">
              <a:spcBef>
                <a:spcPct val="0"/>
              </a:spcBef>
              <a:buFontTx/>
              <a:buChar char="-"/>
            </a:pPr>
            <a:r>
              <a:rPr lang="ko-KR" altLang="en-US" dirty="0" err="1" smtClean="0"/>
              <a:t>세나뚜스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홈피</a:t>
            </a:r>
            <a:r>
              <a:rPr lang="ko-KR" altLang="en-US" dirty="0" smtClean="0"/>
              <a:t> 자료를 기준으로 마산 </a:t>
            </a:r>
            <a:r>
              <a:rPr lang="ko-KR" altLang="en-US" dirty="0" err="1" smtClean="0"/>
              <a:t>레지아에</a:t>
            </a:r>
            <a:r>
              <a:rPr lang="ko-KR" altLang="en-US" dirty="0" smtClean="0"/>
              <a:t> 맞게 수정</a:t>
            </a:r>
            <a:endParaRPr lang="en-US" altLang="ko-KR" dirty="0" smtClean="0"/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en-US" altLang="ko-KR" dirty="0" smtClean="0"/>
              <a:t>7)</a:t>
            </a:r>
            <a:r>
              <a:rPr lang="ko-KR" altLang="en-US" dirty="0" smtClean="0"/>
              <a:t> 쉬는 교우 권면</a:t>
            </a:r>
            <a:r>
              <a:rPr lang="ko-KR" altLang="en-US" baseline="0" dirty="0" smtClean="0"/>
              <a:t> 및 예비자 인도 매뉴얼</a:t>
            </a:r>
            <a:endParaRPr lang="en-US" altLang="ko-KR" baseline="0" dirty="0" smtClean="0"/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en-US" altLang="ko-KR" baseline="0" dirty="0" smtClean="0"/>
              <a:t>- </a:t>
            </a:r>
            <a:r>
              <a:rPr lang="ko-KR" altLang="en-US" baseline="0" dirty="0" err="1" smtClean="0"/>
              <a:t>전단원의</a:t>
            </a:r>
            <a:r>
              <a:rPr lang="ko-KR" altLang="en-US" baseline="0" dirty="0" smtClean="0"/>
              <a:t> 기본적인 방법 숙지</a:t>
            </a:r>
            <a:r>
              <a:rPr lang="en-US" altLang="ko-KR" baseline="0" dirty="0" smtClean="0"/>
              <a:t> </a:t>
            </a:r>
            <a:endParaRPr lang="en-US" altLang="ko-KR" dirty="0" smtClean="0"/>
          </a:p>
        </p:txBody>
      </p:sp>
      <p:sp>
        <p:nvSpPr>
          <p:cNvPr id="191492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8B63E05-91A7-4CD0-879E-7C81A04295B4}" type="slidenum">
              <a:rPr lang="ko-KR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ko-KR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1251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en-US" altLang="ko-KR" dirty="0" smtClean="0"/>
              <a:t>3. </a:t>
            </a:r>
            <a:r>
              <a:rPr lang="ko-KR" altLang="en-US" dirty="0" smtClean="0"/>
              <a:t>관리 및 운영 방법으로는</a:t>
            </a:r>
            <a:endParaRPr lang="en-US" altLang="ko-KR" dirty="0" smtClean="0"/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en-US" altLang="ko-KR" dirty="0" smtClean="0"/>
              <a:t> 1) </a:t>
            </a:r>
            <a:r>
              <a:rPr lang="ko-KR" altLang="en-US" dirty="0" smtClean="0"/>
              <a:t>교안은 </a:t>
            </a:r>
            <a:r>
              <a:rPr lang="ko-KR" altLang="en-US" dirty="0" err="1" smtClean="0"/>
              <a:t>레지아</a:t>
            </a:r>
            <a:r>
              <a:rPr lang="ko-KR" altLang="en-US" dirty="0" smtClean="0"/>
              <a:t> 및 교육위원이 심의하여 표준화 교안을 제작하여 평의회 공유 </a:t>
            </a:r>
            <a:r>
              <a:rPr lang="en-US" altLang="ko-KR" dirty="0" smtClean="0"/>
              <a:t>(</a:t>
            </a:r>
            <a:r>
              <a:rPr lang="ko-KR" altLang="en-US" dirty="0" smtClean="0"/>
              <a:t>향 후 동영상 제작용으로 활용</a:t>
            </a:r>
            <a:r>
              <a:rPr lang="ko-KR" altLang="en-US" baseline="0" dirty="0" smtClean="0"/>
              <a:t> 검토</a:t>
            </a:r>
            <a:r>
              <a:rPr lang="en-US" altLang="ko-KR" baseline="0" dirty="0" smtClean="0"/>
              <a:t>)</a:t>
            </a:r>
            <a:endParaRPr lang="en-US" altLang="ko-KR" dirty="0" smtClean="0"/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en-US" altLang="ko-KR" dirty="0" smtClean="0"/>
              <a:t> 2) </a:t>
            </a:r>
            <a:r>
              <a:rPr lang="ko-KR" altLang="en-US" dirty="0" smtClean="0"/>
              <a:t>평의회에서 자체 교육용으로 활용</a:t>
            </a:r>
            <a:endParaRPr lang="en-US" altLang="ko-KR" dirty="0" smtClean="0"/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en-US" altLang="ko-KR" dirty="0" smtClean="0"/>
              <a:t> 3) </a:t>
            </a:r>
            <a:r>
              <a:rPr lang="ko-KR" altLang="en-US" dirty="0" err="1" smtClean="0"/>
              <a:t>필요시</a:t>
            </a:r>
            <a:r>
              <a:rPr lang="ko-KR" altLang="en-US" dirty="0" smtClean="0"/>
              <a:t> 교육위원을 통한 교육 요청도 가능</a:t>
            </a:r>
            <a:endParaRPr lang="en-US" altLang="ko-KR" dirty="0" smtClean="0"/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en-US" altLang="ko-KR" dirty="0" smtClean="0"/>
              <a:t> 4)</a:t>
            </a:r>
            <a:r>
              <a:rPr lang="en-US" altLang="ko-KR" baseline="0" dirty="0" smtClean="0"/>
              <a:t> </a:t>
            </a:r>
            <a:r>
              <a:rPr lang="ko-KR" altLang="en-US" baseline="0" dirty="0" smtClean="0"/>
              <a:t>평의회 자체적으로 수료증 배부하여 교육수료 관리</a:t>
            </a:r>
            <a:endParaRPr lang="en-US" altLang="ko-KR" dirty="0" smtClean="0"/>
          </a:p>
        </p:txBody>
      </p:sp>
      <p:sp>
        <p:nvSpPr>
          <p:cNvPr id="191492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8B63E05-91A7-4CD0-879E-7C81A04295B4}" type="slidenum">
              <a:rPr lang="ko-KR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ko-KR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1251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spcBef>
                <a:spcPct val="0"/>
              </a:spcBef>
              <a:buNone/>
            </a:pPr>
            <a:r>
              <a:rPr lang="en-US" altLang="ko-KR" dirty="0" smtClean="0"/>
              <a:t>1. </a:t>
            </a:r>
            <a:r>
              <a:rPr lang="ko-KR" altLang="en-US" dirty="0" smtClean="0"/>
              <a:t>도제교육의 한계 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ko-KR" altLang="en-US" dirty="0" smtClean="0"/>
              <a:t> </a:t>
            </a:r>
            <a:r>
              <a:rPr lang="en-US" altLang="ko-KR" dirty="0" smtClean="0"/>
              <a:t>1) </a:t>
            </a:r>
            <a:r>
              <a:rPr lang="ko-KR" altLang="en-US" dirty="0" smtClean="0"/>
              <a:t>도제에 대한 관심이 없으며 기존 단원들조차 모르고 있기 때문에 가르쳐 주지 못함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ko-KR" altLang="en-US" dirty="0" smtClean="0"/>
              <a:t> </a:t>
            </a:r>
            <a:r>
              <a:rPr lang="en-US" altLang="ko-KR" dirty="0" smtClean="0"/>
              <a:t>2) </a:t>
            </a:r>
            <a:r>
              <a:rPr lang="ko-KR" altLang="en-US" dirty="0" smtClean="0"/>
              <a:t>선배단원들이 교육의 중요성에 대한 관심이 없음 </a:t>
            </a:r>
            <a:endParaRPr lang="en-US" altLang="ko-KR" dirty="0" smtClean="0"/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n-US" altLang="ko-KR" dirty="0" smtClean="0"/>
              <a:t>2. </a:t>
            </a:r>
            <a:r>
              <a:rPr lang="ko-KR" altLang="en-US" dirty="0" smtClean="0"/>
              <a:t>예비단원이나 신입단원에 대한 교육이 되지 않을 경우 </a:t>
            </a:r>
            <a:endParaRPr lang="en-US" altLang="ko-KR" dirty="0" smtClean="0"/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n-US" altLang="ko-KR" dirty="0" smtClean="0"/>
              <a:t> 1) </a:t>
            </a:r>
            <a:r>
              <a:rPr lang="ko-KR" altLang="en-US" dirty="0" err="1" smtClean="0"/>
              <a:t>레지오의</a:t>
            </a:r>
            <a:r>
              <a:rPr lang="ko-KR" altLang="en-US" dirty="0" smtClean="0"/>
              <a:t> 목적과 정신을 이해가 없어 쉽게 </a:t>
            </a:r>
            <a:r>
              <a:rPr lang="ko-KR" altLang="en-US" dirty="0" err="1" smtClean="0"/>
              <a:t>레지오를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탈단할</a:t>
            </a:r>
            <a:r>
              <a:rPr lang="ko-KR" altLang="en-US" dirty="0" smtClean="0"/>
              <a:t> 수 있으며 </a:t>
            </a:r>
            <a:endParaRPr lang="en-US" altLang="ko-KR" dirty="0" smtClean="0"/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n-US" altLang="ko-KR" dirty="0" smtClean="0"/>
              <a:t> 2)</a:t>
            </a:r>
            <a:r>
              <a:rPr lang="en-US" altLang="ko-KR" baseline="0" dirty="0" smtClean="0"/>
              <a:t> </a:t>
            </a:r>
            <a:r>
              <a:rPr lang="ko-KR" altLang="en-US" dirty="0" err="1" smtClean="0"/>
              <a:t>레지오의</a:t>
            </a:r>
            <a:r>
              <a:rPr lang="ko-KR" altLang="en-US" dirty="0" smtClean="0"/>
              <a:t> 기본적인 기도와 활동에 대해 의구심을 가질 수도 있으며 </a:t>
            </a:r>
            <a:endParaRPr lang="en-US" altLang="ko-KR" dirty="0" smtClean="0"/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n-US" altLang="ko-KR" dirty="0" smtClean="0"/>
              <a:t> 3) </a:t>
            </a:r>
            <a:r>
              <a:rPr lang="ko-KR" altLang="en-US" dirty="0" smtClean="0"/>
              <a:t>교본 및 지침에 대한 자의적 해석을 하는 경우가 많게 됩니다</a:t>
            </a:r>
            <a:r>
              <a:rPr lang="en-US" altLang="ko-KR" dirty="0" smtClean="0"/>
              <a:t>.</a:t>
            </a:r>
          </a:p>
        </p:txBody>
      </p:sp>
      <p:sp>
        <p:nvSpPr>
          <p:cNvPr id="191492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8B63E05-91A7-4CD0-879E-7C81A04295B4}" type="slidenum">
              <a:rPr lang="ko-KR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ko-KR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1251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spcBef>
                <a:spcPct val="0"/>
              </a:spcBef>
              <a:buNone/>
            </a:pPr>
            <a:r>
              <a:rPr lang="en-US" altLang="ko-KR" dirty="0" smtClean="0"/>
              <a:t>1.</a:t>
            </a:r>
            <a:r>
              <a:rPr lang="en-US" altLang="ko-KR" baseline="0" dirty="0" smtClean="0"/>
              <a:t> </a:t>
            </a:r>
            <a:r>
              <a:rPr lang="ko-KR" altLang="en-US" dirty="0" smtClean="0"/>
              <a:t>도제교육의 한계 </a:t>
            </a:r>
            <a:endParaRPr lang="en-US" altLang="ko-KR" dirty="0" smtClean="0"/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n-US" altLang="ko-KR" dirty="0" smtClean="0"/>
              <a:t> 1) </a:t>
            </a:r>
            <a:r>
              <a:rPr lang="ko-KR" altLang="en-US" dirty="0" smtClean="0"/>
              <a:t>도제에 대한 관심이 없으며 기존 단원들조차 모르고 있기 때문에 가르쳐 주지 못함</a:t>
            </a:r>
            <a:endParaRPr lang="en-US" altLang="ko-KR" dirty="0" smtClean="0"/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n-US" altLang="ko-KR" dirty="0" smtClean="0"/>
              <a:t> 2) </a:t>
            </a:r>
            <a:r>
              <a:rPr lang="ko-KR" altLang="en-US" dirty="0" smtClean="0"/>
              <a:t>선배단원들이 교육의 중요성에 대한 관심이 없음</a:t>
            </a:r>
            <a:r>
              <a:rPr lang="en-US" altLang="ko-KR" dirty="0" smtClean="0"/>
              <a:t> 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n-US" altLang="ko-KR" dirty="0" smtClean="0"/>
              <a:t>2. </a:t>
            </a:r>
            <a:r>
              <a:rPr lang="ko-KR" altLang="en-US" dirty="0" smtClean="0"/>
              <a:t>예비단원이나 신입단원에 대한 교육이 되지 않을 경우 </a:t>
            </a:r>
            <a:endParaRPr lang="en-US" altLang="ko-KR" dirty="0" smtClean="0"/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n-US" altLang="ko-KR" dirty="0" smtClean="0"/>
              <a:t> 1) </a:t>
            </a:r>
            <a:r>
              <a:rPr lang="ko-KR" altLang="en-US" dirty="0" err="1" smtClean="0"/>
              <a:t>레지오의</a:t>
            </a:r>
            <a:r>
              <a:rPr lang="ko-KR" altLang="en-US" dirty="0" smtClean="0"/>
              <a:t> 목적과 정신을 이해가 없어 쉽게 </a:t>
            </a:r>
            <a:r>
              <a:rPr lang="ko-KR" altLang="en-US" dirty="0" err="1" smtClean="0"/>
              <a:t>레지오를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탈단할</a:t>
            </a:r>
            <a:r>
              <a:rPr lang="ko-KR" altLang="en-US" dirty="0" smtClean="0"/>
              <a:t> 수 있으며 </a:t>
            </a:r>
            <a:endParaRPr lang="en-US" altLang="ko-KR" dirty="0" smtClean="0"/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n-US" altLang="ko-KR" dirty="0" smtClean="0"/>
              <a:t> 2)</a:t>
            </a:r>
            <a:r>
              <a:rPr lang="en-US" altLang="ko-KR" baseline="0" dirty="0" smtClean="0"/>
              <a:t> </a:t>
            </a:r>
            <a:r>
              <a:rPr lang="ko-KR" altLang="en-US" dirty="0" err="1" smtClean="0"/>
              <a:t>레지오의</a:t>
            </a:r>
            <a:r>
              <a:rPr lang="ko-KR" altLang="en-US" dirty="0" smtClean="0"/>
              <a:t> 기본적인 기도와 활동에 대해 의구심을 가질 수도 있으며 </a:t>
            </a:r>
            <a:endParaRPr lang="en-US" altLang="ko-KR" dirty="0" smtClean="0"/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n-US" altLang="ko-KR" dirty="0" smtClean="0"/>
              <a:t> 3) </a:t>
            </a:r>
            <a:r>
              <a:rPr lang="ko-KR" altLang="en-US" dirty="0" smtClean="0"/>
              <a:t>교본 및 지침에 대한 자의적 해석을 하는 경우가 많게 됩니다</a:t>
            </a:r>
            <a:r>
              <a:rPr lang="en-US" altLang="ko-KR" dirty="0" smtClean="0"/>
              <a:t>.</a:t>
            </a:r>
          </a:p>
        </p:txBody>
      </p:sp>
      <p:sp>
        <p:nvSpPr>
          <p:cNvPr id="191492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8B63E05-91A7-4CD0-879E-7C81A04295B4}" type="slidenum">
              <a:rPr lang="ko-KR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ko-KR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1251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spcBef>
                <a:spcPct val="0"/>
              </a:spcBef>
              <a:buNone/>
            </a:pPr>
            <a:r>
              <a:rPr lang="en-US" altLang="ko-KR" dirty="0" smtClean="0"/>
              <a:t>1. </a:t>
            </a:r>
            <a:r>
              <a:rPr lang="ko-KR" altLang="en-US" dirty="0" smtClean="0"/>
              <a:t>지금까지 </a:t>
            </a:r>
            <a:r>
              <a:rPr lang="ko-KR" altLang="en-US" dirty="0" err="1" smtClean="0"/>
              <a:t>쁘레시디움</a:t>
            </a:r>
            <a:r>
              <a:rPr lang="ko-KR" altLang="en-US" dirty="0" smtClean="0"/>
              <a:t> 및 평의회에서 단장 간담회</a:t>
            </a:r>
            <a:r>
              <a:rPr lang="en-US" altLang="ko-KR" dirty="0" smtClean="0"/>
              <a:t>, </a:t>
            </a:r>
            <a:r>
              <a:rPr lang="ko-KR" altLang="en-US" dirty="0" smtClean="0"/>
              <a:t>토론대회를 거의 하지 않거나 그냥 친목도모의 목적으로만 실시하는 경향이 많았습니다</a:t>
            </a:r>
            <a:r>
              <a:rPr lang="en-US" altLang="ko-KR" dirty="0" smtClean="0"/>
              <a:t>.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n-US" altLang="ko-KR" dirty="0" smtClean="0"/>
              <a:t>2. </a:t>
            </a:r>
            <a:r>
              <a:rPr lang="ko-KR" altLang="en-US" dirty="0" smtClean="0"/>
              <a:t>간담회나 토론대회를 적극적으로 실시하여 현안 토의나 행사 계획 등에 대해 집중적으로 토의하고 평의회 자체 교육까지 실시하도록 하자는 것입니다</a:t>
            </a:r>
            <a:r>
              <a:rPr lang="en-US" altLang="ko-KR" dirty="0" smtClean="0"/>
              <a:t>.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en-US" altLang="ko-KR" baseline="0" dirty="0" smtClean="0"/>
              <a:t>3. </a:t>
            </a:r>
            <a:r>
              <a:rPr lang="ko-KR" altLang="en-US" baseline="0" dirty="0" smtClean="0"/>
              <a:t>이러한 간담회나 토론대회를 적극적으로 활용할 경우</a:t>
            </a:r>
            <a:endParaRPr lang="en-US" altLang="ko-KR" baseline="0" dirty="0" smtClean="0"/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en-US" altLang="ko-KR" baseline="0" dirty="0" smtClean="0"/>
              <a:t>1) </a:t>
            </a:r>
            <a:r>
              <a:rPr lang="ko-KR" altLang="en-US" baseline="0" dirty="0" smtClean="0"/>
              <a:t>간부 중심의 주관적인 결정으로 운영되는 경향 방지</a:t>
            </a:r>
            <a:endParaRPr lang="en-US" altLang="ko-KR" baseline="0" dirty="0" smtClean="0"/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en-US" altLang="ko-KR" baseline="0" dirty="0" smtClean="0"/>
              <a:t>2) </a:t>
            </a:r>
            <a:r>
              <a:rPr lang="ko-KR" altLang="en-US" baseline="0" dirty="0" smtClean="0"/>
              <a:t>내부적 의견 충돌</a:t>
            </a:r>
            <a:r>
              <a:rPr lang="en-US" altLang="ko-KR" baseline="0" dirty="0" smtClean="0"/>
              <a:t>, </a:t>
            </a:r>
            <a:r>
              <a:rPr lang="ko-KR" altLang="en-US" baseline="0" dirty="0" smtClean="0"/>
              <a:t>운영에 대한 불만 등에 대한 현안 토의 및 방법 제시</a:t>
            </a:r>
            <a:r>
              <a:rPr lang="en-US" altLang="ko-KR" dirty="0" smtClean="0"/>
              <a:t> 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en-US" altLang="ko-KR" dirty="0" smtClean="0"/>
              <a:t>3) </a:t>
            </a:r>
            <a:r>
              <a:rPr lang="ko-KR" altLang="en-US" dirty="0" smtClean="0"/>
              <a:t>간부의 친목도모 및 역량 향상을 위한 교육의</a:t>
            </a:r>
            <a:r>
              <a:rPr lang="en-US" altLang="ko-KR" dirty="0" smtClean="0"/>
              <a:t> </a:t>
            </a:r>
            <a:r>
              <a:rPr lang="ko-KR" altLang="en-US" dirty="0" smtClean="0"/>
              <a:t>장으로 활용 가능</a:t>
            </a:r>
            <a:endParaRPr lang="en-US" altLang="ko-KR" dirty="0" smtClean="0"/>
          </a:p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 smtClean="0"/>
              <a:t>4) </a:t>
            </a:r>
            <a:r>
              <a:rPr lang="ko-KR" altLang="en-US" dirty="0" smtClean="0"/>
              <a:t>전임 평의회 단장 및 교육위원 참관을 통한</a:t>
            </a:r>
            <a:r>
              <a:rPr lang="ko-KR" altLang="en-US" baseline="0" dirty="0" smtClean="0"/>
              <a:t> 중재</a:t>
            </a:r>
            <a:r>
              <a:rPr lang="en-US" altLang="ko-KR" baseline="0" dirty="0" smtClean="0"/>
              <a:t>(</a:t>
            </a:r>
            <a:r>
              <a:rPr lang="ko-KR" altLang="en-US" baseline="0" dirty="0" smtClean="0"/>
              <a:t>강의</a:t>
            </a:r>
            <a:r>
              <a:rPr lang="en-US" altLang="ko-KR" baseline="0" dirty="0" smtClean="0"/>
              <a:t>)</a:t>
            </a:r>
            <a:r>
              <a:rPr lang="ko-KR" altLang="en-US" baseline="0" dirty="0" smtClean="0"/>
              <a:t> 지원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endParaRPr lang="en-US" altLang="ko-KR" dirty="0" smtClean="0"/>
          </a:p>
        </p:txBody>
      </p:sp>
      <p:sp>
        <p:nvSpPr>
          <p:cNvPr id="191492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8B63E05-91A7-4CD0-879E-7C81A04295B4}" type="slidenum">
              <a:rPr lang="ko-KR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ko-KR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1251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spcBef>
                <a:spcPct val="0"/>
              </a:spcBef>
              <a:buNone/>
            </a:pPr>
            <a:r>
              <a:rPr lang="en-US" altLang="ko-KR" dirty="0" smtClean="0"/>
              <a:t>1. </a:t>
            </a:r>
            <a:r>
              <a:rPr lang="ko-KR" altLang="en-US" dirty="0" smtClean="0"/>
              <a:t>지금까지 </a:t>
            </a:r>
            <a:r>
              <a:rPr lang="ko-KR" altLang="en-US" dirty="0" err="1" smtClean="0"/>
              <a:t>쁘레시디움</a:t>
            </a:r>
            <a:r>
              <a:rPr lang="ko-KR" altLang="en-US" dirty="0" smtClean="0"/>
              <a:t> 및 평의회에서 단장 간담회</a:t>
            </a:r>
            <a:r>
              <a:rPr lang="en-US" altLang="ko-KR" dirty="0" smtClean="0"/>
              <a:t>, </a:t>
            </a:r>
            <a:r>
              <a:rPr lang="ko-KR" altLang="en-US" dirty="0" smtClean="0"/>
              <a:t>토론대회를 거의 하지 않거나 그냥 친목도모의 목적으로만 실시하는 경향이 많았습니다</a:t>
            </a:r>
            <a:r>
              <a:rPr lang="en-US" altLang="ko-KR" dirty="0" smtClean="0"/>
              <a:t>.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n-US" altLang="ko-KR" dirty="0" smtClean="0"/>
              <a:t>2. </a:t>
            </a:r>
            <a:r>
              <a:rPr lang="ko-KR" altLang="en-US" dirty="0" smtClean="0"/>
              <a:t>간담회나 토론대회를 적극적으로 실시하여 현안 토의나 행사 계획 등에 대해 집중적으로 토의하고 평의회 자체 교육까지 실시하도록 하자는 것입니다</a:t>
            </a:r>
            <a:r>
              <a:rPr lang="en-US" altLang="ko-KR" dirty="0" smtClean="0"/>
              <a:t>.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en-US" altLang="ko-KR" baseline="0" dirty="0" smtClean="0"/>
              <a:t>3. </a:t>
            </a:r>
            <a:r>
              <a:rPr lang="ko-KR" altLang="en-US" baseline="0" dirty="0" smtClean="0"/>
              <a:t>이러한 간담회나 토론대회를 적극적으로 활용할 경우</a:t>
            </a:r>
            <a:endParaRPr lang="en-US" altLang="ko-KR" baseline="0" dirty="0" smtClean="0"/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en-US" altLang="ko-KR" baseline="0" dirty="0" smtClean="0"/>
              <a:t> 1) </a:t>
            </a:r>
            <a:r>
              <a:rPr lang="ko-KR" altLang="en-US" baseline="0" dirty="0" smtClean="0"/>
              <a:t>간부 중심의 주관적인 결정으로 운영되는 경향 방지</a:t>
            </a:r>
            <a:endParaRPr lang="en-US" altLang="ko-KR" baseline="0" dirty="0" smtClean="0"/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en-US" altLang="ko-KR" baseline="0" dirty="0" smtClean="0"/>
              <a:t> 2) </a:t>
            </a:r>
            <a:r>
              <a:rPr lang="ko-KR" altLang="en-US" baseline="0" dirty="0" smtClean="0"/>
              <a:t>내부적 의견 충돌</a:t>
            </a:r>
            <a:r>
              <a:rPr lang="en-US" altLang="ko-KR" baseline="0" dirty="0" smtClean="0"/>
              <a:t>, </a:t>
            </a:r>
            <a:r>
              <a:rPr lang="ko-KR" altLang="en-US" baseline="0" dirty="0" smtClean="0"/>
              <a:t>운영에 대한 불만 등에 대한 현안 토의 및 방법 제시</a:t>
            </a:r>
            <a:r>
              <a:rPr lang="en-US" altLang="ko-KR" dirty="0" smtClean="0"/>
              <a:t> 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en-US" altLang="ko-KR" dirty="0" smtClean="0"/>
              <a:t> 3) </a:t>
            </a:r>
            <a:r>
              <a:rPr lang="ko-KR" altLang="en-US" dirty="0" smtClean="0"/>
              <a:t>간부의 친목도모 및 역량 향상을 위한 교육의</a:t>
            </a:r>
            <a:r>
              <a:rPr lang="en-US" altLang="ko-KR" dirty="0" smtClean="0"/>
              <a:t> </a:t>
            </a:r>
            <a:r>
              <a:rPr lang="ko-KR" altLang="en-US" dirty="0" smtClean="0"/>
              <a:t>장으로 활용 가능</a:t>
            </a:r>
            <a:endParaRPr lang="en-US" altLang="ko-KR" dirty="0" smtClean="0"/>
          </a:p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 smtClean="0"/>
              <a:t> 4) </a:t>
            </a:r>
            <a:r>
              <a:rPr lang="ko-KR" altLang="en-US" dirty="0" smtClean="0"/>
              <a:t>전임 평의회 단장 및 교육위원 참관을 통한</a:t>
            </a:r>
            <a:r>
              <a:rPr lang="ko-KR" altLang="en-US" baseline="0" dirty="0" smtClean="0"/>
              <a:t> 중재</a:t>
            </a:r>
            <a:r>
              <a:rPr lang="en-US" altLang="ko-KR" baseline="0" dirty="0" smtClean="0"/>
              <a:t>(</a:t>
            </a:r>
            <a:r>
              <a:rPr lang="ko-KR" altLang="en-US" baseline="0" dirty="0" smtClean="0"/>
              <a:t>강의</a:t>
            </a:r>
            <a:r>
              <a:rPr lang="en-US" altLang="ko-KR" baseline="0" dirty="0" smtClean="0"/>
              <a:t>)</a:t>
            </a:r>
            <a:r>
              <a:rPr lang="ko-KR" altLang="en-US" baseline="0" dirty="0" smtClean="0"/>
              <a:t> 지원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endParaRPr lang="en-US" altLang="ko-KR" dirty="0" smtClean="0"/>
          </a:p>
        </p:txBody>
      </p:sp>
      <p:sp>
        <p:nvSpPr>
          <p:cNvPr id="191492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8B63E05-91A7-4CD0-879E-7C81A04295B4}" type="slidenum">
              <a:rPr lang="ko-KR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ko-KR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1251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ko-KR" dirty="0" smtClean="0"/>
              <a:t>1. </a:t>
            </a:r>
            <a:r>
              <a:rPr lang="ko-KR" altLang="en-US" dirty="0" smtClean="0"/>
              <a:t>포스트 코로나 시대 이후 디지털 매체를 통한 정보전달이 급속하게 성장이 될 것이라고 말합니다</a:t>
            </a:r>
            <a:r>
              <a:rPr lang="en-US" altLang="ko-KR" dirty="0" smtClean="0"/>
              <a:t>.</a:t>
            </a:r>
          </a:p>
          <a:p>
            <a:pPr eaLnBrk="1" hangingPunct="1">
              <a:spcBef>
                <a:spcPct val="0"/>
              </a:spcBef>
            </a:pPr>
            <a:r>
              <a:rPr lang="en-US" altLang="ko-KR" dirty="0" smtClean="0"/>
              <a:t>2. </a:t>
            </a:r>
            <a:r>
              <a:rPr lang="ko-KR" altLang="en-US" dirty="0" smtClean="0"/>
              <a:t>이미 서울교구 </a:t>
            </a:r>
            <a:r>
              <a:rPr lang="ko-KR" altLang="en-US" dirty="0" err="1" smtClean="0"/>
              <a:t>세나뚜스에서</a:t>
            </a:r>
            <a:r>
              <a:rPr lang="ko-KR" altLang="en-US" dirty="0" smtClean="0"/>
              <a:t>  </a:t>
            </a:r>
            <a:r>
              <a:rPr lang="ko-KR" altLang="en-US" dirty="0" err="1" smtClean="0"/>
              <a:t>레지오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마리애</a:t>
            </a:r>
            <a:r>
              <a:rPr lang="en-US" altLang="ko-KR" dirty="0" smtClean="0"/>
              <a:t>(</a:t>
            </a:r>
            <a:r>
              <a:rPr lang="ko-KR" altLang="en-US" dirty="0" smtClean="0"/>
              <a:t>교본</a:t>
            </a:r>
            <a:r>
              <a:rPr lang="en-US" altLang="ko-KR" dirty="0" smtClean="0"/>
              <a:t>.</a:t>
            </a:r>
            <a:r>
              <a:rPr lang="ko-KR" altLang="en-US" dirty="0" smtClean="0"/>
              <a:t>기도</a:t>
            </a:r>
            <a:r>
              <a:rPr lang="en-US" altLang="ko-KR" dirty="0" smtClean="0"/>
              <a:t>), </a:t>
            </a:r>
            <a:r>
              <a:rPr lang="ko-KR" altLang="en-US" dirty="0" smtClean="0"/>
              <a:t>소년 </a:t>
            </a:r>
            <a:r>
              <a:rPr lang="ko-KR" altLang="en-US" dirty="0" err="1" smtClean="0"/>
              <a:t>쁘레시디움학습</a:t>
            </a:r>
            <a:r>
              <a:rPr lang="en-US" altLang="ko-KR" dirty="0" smtClean="0"/>
              <a:t>(</a:t>
            </a:r>
            <a:r>
              <a:rPr lang="ko-KR" altLang="en-US" dirty="0" err="1" smtClean="0"/>
              <a:t>레지오소개</a:t>
            </a:r>
            <a:r>
              <a:rPr lang="en-US" altLang="ko-KR" dirty="0" smtClean="0"/>
              <a:t>)</a:t>
            </a:r>
            <a:r>
              <a:rPr lang="ko-KR" altLang="en-US" dirty="0" smtClean="0"/>
              <a:t>등의</a:t>
            </a:r>
            <a:r>
              <a:rPr lang="en-US" altLang="ko-KR" dirty="0" smtClean="0"/>
              <a:t> 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앱이</a:t>
            </a:r>
            <a:r>
              <a:rPr lang="ko-KR" altLang="en-US" dirty="0" smtClean="0"/>
              <a:t> 개발 되었고</a:t>
            </a:r>
            <a:endParaRPr lang="en-US" altLang="ko-KR" dirty="0" smtClean="0"/>
          </a:p>
          <a:p>
            <a:pPr eaLnBrk="1" hangingPunct="1">
              <a:spcBef>
                <a:spcPct val="0"/>
              </a:spcBef>
            </a:pPr>
            <a:r>
              <a:rPr lang="ko-KR" altLang="en-US" dirty="0" err="1" smtClean="0"/>
              <a:t>레지오는</a:t>
            </a:r>
            <a:r>
              <a:rPr lang="ko-KR" altLang="en-US" dirty="0" smtClean="0"/>
              <a:t> 월간 </a:t>
            </a:r>
            <a:r>
              <a:rPr lang="ko-KR" altLang="en-US" dirty="0" err="1" smtClean="0"/>
              <a:t>레지오마리애</a:t>
            </a:r>
            <a:r>
              <a:rPr lang="ko-KR" altLang="en-US" dirty="0" smtClean="0"/>
              <a:t> 홈페이지가 개설 되었으며</a:t>
            </a:r>
            <a:r>
              <a:rPr lang="en-US" altLang="ko-KR" dirty="0" smtClean="0"/>
              <a:t>, </a:t>
            </a:r>
            <a:r>
              <a:rPr lang="ko-KR" altLang="en-US" dirty="0" smtClean="0"/>
              <a:t>신부님 개인적 가톨릭 성경</a:t>
            </a:r>
            <a:r>
              <a:rPr lang="en-US" altLang="ko-KR" dirty="0" smtClean="0"/>
              <a:t>, </a:t>
            </a:r>
            <a:r>
              <a:rPr lang="ko-KR" altLang="en-US" dirty="0" smtClean="0"/>
              <a:t>가톨릭</a:t>
            </a:r>
            <a:r>
              <a:rPr lang="en-US" altLang="ko-KR" dirty="0" smtClean="0"/>
              <a:t>TV </a:t>
            </a:r>
            <a:r>
              <a:rPr lang="ko-KR" altLang="en-US" dirty="0" smtClean="0"/>
              <a:t>등의 성경 듣기 </a:t>
            </a:r>
            <a:r>
              <a:rPr lang="ko-KR" altLang="en-US" dirty="0" err="1" smtClean="0"/>
              <a:t>유튜브가</a:t>
            </a:r>
            <a:r>
              <a:rPr lang="ko-KR" altLang="en-US" dirty="0" smtClean="0"/>
              <a:t> 개설되었습니다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  </a:t>
            </a:r>
            <a:endParaRPr lang="en-US" altLang="ko-KR" dirty="0" smtClean="0"/>
          </a:p>
          <a:p>
            <a:pPr eaLnBrk="1" hangingPunct="1">
              <a:spcBef>
                <a:spcPct val="0"/>
              </a:spcBef>
            </a:pPr>
            <a:r>
              <a:rPr lang="ko-KR" altLang="en-US" dirty="0" smtClean="0"/>
              <a:t>또한 평화방송</a:t>
            </a:r>
            <a:r>
              <a:rPr lang="en-US" altLang="ko-KR" dirty="0" smtClean="0"/>
              <a:t>(</a:t>
            </a:r>
            <a:r>
              <a:rPr lang="ko-KR" altLang="en-US" dirty="0" smtClean="0"/>
              <a:t>평화신문</a:t>
            </a:r>
            <a:r>
              <a:rPr lang="en-US" altLang="ko-KR" dirty="0" smtClean="0"/>
              <a:t>) </a:t>
            </a:r>
            <a:r>
              <a:rPr lang="ko-KR" altLang="en-US" dirty="0" smtClean="0"/>
              <a:t>홈페이지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유튜브</a:t>
            </a:r>
            <a:r>
              <a:rPr lang="ko-KR" altLang="en-US" dirty="0" smtClean="0"/>
              <a:t> 개설하여 다양하고 수많은 영성 기사들이 전달해 주고  있습니다</a:t>
            </a:r>
            <a:r>
              <a:rPr lang="en-US" altLang="ko-KR" dirty="0" smtClean="0"/>
              <a:t>.</a:t>
            </a:r>
            <a:r>
              <a:rPr lang="ko-KR" altLang="en-US" dirty="0" smtClean="0"/>
              <a:t>  </a:t>
            </a:r>
            <a:endParaRPr lang="en-US" altLang="ko-KR" dirty="0" smtClean="0"/>
          </a:p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 smtClean="0"/>
              <a:t>3.</a:t>
            </a:r>
            <a:r>
              <a:rPr lang="en-US" altLang="ko-KR" baseline="0" dirty="0" smtClean="0"/>
              <a:t> </a:t>
            </a:r>
            <a:r>
              <a:rPr lang="ko-KR" altLang="en-US" dirty="0" smtClean="0"/>
              <a:t>이러한 디지털 매체의 변화에 대하여 레지오도 마냥 지켜만 보고 있을 수 는 없으며 다음 세대를 위하여 적응하고 활용하는 방안을 모색하여야 할 것입니다</a:t>
            </a:r>
            <a:r>
              <a:rPr lang="en-US" altLang="ko-KR" dirty="0" smtClean="0"/>
              <a:t>.</a:t>
            </a:r>
          </a:p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dirty="0" smtClean="0"/>
              <a:t> </a:t>
            </a:r>
            <a:r>
              <a:rPr lang="en-US" altLang="ko-KR" dirty="0" smtClean="0"/>
              <a:t>1)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홈피</a:t>
            </a:r>
            <a:r>
              <a:rPr lang="en-US" altLang="ko-KR" dirty="0" smtClean="0"/>
              <a:t>,</a:t>
            </a:r>
            <a:r>
              <a:rPr lang="ko-KR" altLang="en-US" dirty="0" err="1" smtClean="0"/>
              <a:t>앱</a:t>
            </a:r>
            <a:r>
              <a:rPr lang="en-US" altLang="ko-KR" dirty="0" smtClean="0"/>
              <a:t>,</a:t>
            </a:r>
            <a:r>
              <a:rPr lang="ko-KR" altLang="en-US" dirty="0" err="1" smtClean="0"/>
              <a:t>유튜브의</a:t>
            </a:r>
            <a:r>
              <a:rPr lang="ko-KR" altLang="en-US" dirty="0" smtClean="0"/>
              <a:t> 다양한 </a:t>
            </a:r>
            <a:r>
              <a:rPr lang="ko-KR" altLang="en-US" dirty="0" err="1" smtClean="0"/>
              <a:t>영성자료들을</a:t>
            </a:r>
            <a:r>
              <a:rPr lang="ko-KR" altLang="en-US" dirty="0" smtClean="0"/>
              <a:t> 적극적으로 활용하기 위해 지속적으로 홍보하여야 합니다</a:t>
            </a:r>
            <a:r>
              <a:rPr lang="en-US" altLang="ko-KR" dirty="0" smtClean="0"/>
              <a:t>.</a:t>
            </a:r>
          </a:p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dirty="0" smtClean="0"/>
              <a:t> </a:t>
            </a:r>
            <a:r>
              <a:rPr lang="en-US" altLang="ko-KR" dirty="0" smtClean="0"/>
              <a:t>2)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레지오</a:t>
            </a:r>
            <a:r>
              <a:rPr lang="ko-KR" altLang="en-US" dirty="0" smtClean="0"/>
              <a:t> 관련 다양한 교육자료를 개발하여 디지털 매체를 통하여 전달하여야 하고 공유하여야 합니다</a:t>
            </a:r>
            <a:r>
              <a:rPr lang="en-US" altLang="ko-KR" dirty="0" smtClean="0"/>
              <a:t>.</a:t>
            </a:r>
          </a:p>
          <a:p>
            <a:pPr eaLnBrk="1" hangingPunct="1">
              <a:spcBef>
                <a:spcPct val="0"/>
              </a:spcBef>
            </a:pPr>
            <a:r>
              <a:rPr lang="ko-KR" altLang="en-US" dirty="0" smtClean="0"/>
              <a:t> </a:t>
            </a:r>
            <a:r>
              <a:rPr lang="en-US" altLang="ko-KR" dirty="0" smtClean="0"/>
              <a:t>3)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레지오</a:t>
            </a:r>
            <a:r>
              <a:rPr lang="ko-KR" altLang="en-US" dirty="0" smtClean="0"/>
              <a:t> 단원들의 자기 주도 학습 또는 활동배당을 통해 접근할 수 있도록 권장하여야 합니다</a:t>
            </a:r>
            <a:r>
              <a:rPr lang="en-US" altLang="ko-KR" dirty="0" smtClean="0"/>
              <a:t>.</a:t>
            </a:r>
            <a:r>
              <a:rPr lang="ko-KR" altLang="en-US" dirty="0" smtClean="0"/>
              <a:t> </a:t>
            </a:r>
            <a:endParaRPr lang="en-US" altLang="ko-KR" dirty="0" smtClean="0"/>
          </a:p>
        </p:txBody>
      </p:sp>
      <p:sp>
        <p:nvSpPr>
          <p:cNvPr id="191492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8B63E05-91A7-4CD0-879E-7C81A04295B4}" type="slidenum">
              <a:rPr lang="ko-KR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ko-KR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1251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 smtClean="0"/>
              <a:t>1. </a:t>
            </a:r>
            <a:r>
              <a:rPr lang="ko-KR" altLang="en-US" dirty="0" smtClean="0"/>
              <a:t>제가 활용하고 있는 디지털 매체인 홈페이지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앱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유튜브</a:t>
            </a:r>
            <a:r>
              <a:rPr lang="ko-KR" altLang="en-US" dirty="0" smtClean="0"/>
              <a:t>  일부를 소개 드리고자 합니다</a:t>
            </a:r>
            <a:r>
              <a:rPr lang="en-US" altLang="ko-KR" dirty="0" smtClean="0"/>
              <a:t>.  </a:t>
            </a:r>
          </a:p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 smtClean="0"/>
              <a:t>2. </a:t>
            </a:r>
            <a:r>
              <a:rPr lang="ko-KR" altLang="en-US" dirty="0" err="1" smtClean="0"/>
              <a:t>영성자료들은</a:t>
            </a:r>
            <a:r>
              <a:rPr lang="ko-KR" altLang="en-US" dirty="0" smtClean="0"/>
              <a:t> 가톨릭평화방송</a:t>
            </a:r>
            <a:r>
              <a:rPr lang="en-US" altLang="ko-KR" dirty="0" smtClean="0"/>
              <a:t>(</a:t>
            </a:r>
            <a:r>
              <a:rPr lang="ko-KR" altLang="en-US" dirty="0" smtClean="0"/>
              <a:t>평화신문</a:t>
            </a:r>
            <a:r>
              <a:rPr lang="en-US" altLang="ko-KR" dirty="0" smtClean="0"/>
              <a:t>) </a:t>
            </a:r>
            <a:r>
              <a:rPr lang="ko-KR" altLang="en-US" dirty="0" err="1" smtClean="0"/>
              <a:t>홈페이지의기획특집</a:t>
            </a:r>
            <a:r>
              <a:rPr lang="en-US" altLang="ko-KR" dirty="0" smtClean="0"/>
              <a:t>-</a:t>
            </a:r>
            <a:r>
              <a:rPr lang="ko-KR" altLang="en-US" dirty="0" smtClean="0"/>
              <a:t>연재기사</a:t>
            </a:r>
            <a:r>
              <a:rPr lang="en-US" altLang="ko-KR" dirty="0" smtClean="0"/>
              <a:t>(</a:t>
            </a:r>
            <a:r>
              <a:rPr lang="ko-KR" altLang="en-US" dirty="0" smtClean="0"/>
              <a:t>지난 코너</a:t>
            </a:r>
            <a:r>
              <a:rPr lang="en-US" altLang="ko-KR" dirty="0" smtClean="0"/>
              <a:t>) </a:t>
            </a:r>
            <a:r>
              <a:rPr lang="ko-KR" altLang="en-US" dirty="0" smtClean="0"/>
              <a:t>와</a:t>
            </a:r>
            <a:endParaRPr lang="en-US" altLang="ko-KR" dirty="0" smtClean="0"/>
          </a:p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 err="1" smtClean="0"/>
              <a:t>cpbcTV</a:t>
            </a:r>
            <a:r>
              <a:rPr lang="ko-KR" altLang="en-US" dirty="0" err="1" smtClean="0"/>
              <a:t>가톨릭컨텐츠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유튜브의</a:t>
            </a:r>
            <a:r>
              <a:rPr lang="ko-KR" altLang="en-US" dirty="0" smtClean="0"/>
              <a:t> 동영상 강의 등을 많이 활용하고 있습니다</a:t>
            </a:r>
            <a:r>
              <a:rPr lang="en-US" altLang="ko-KR" dirty="0" smtClean="0"/>
              <a:t>.</a:t>
            </a:r>
          </a:p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ko-KR" altLang="en-US" dirty="0" smtClean="0"/>
          </a:p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ko-KR" dirty="0" smtClean="0"/>
          </a:p>
        </p:txBody>
      </p:sp>
      <p:sp>
        <p:nvSpPr>
          <p:cNvPr id="191492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8B63E05-91A7-4CD0-879E-7C81A04295B4}" type="slidenum">
              <a:rPr lang="ko-KR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ko-KR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마스터"/>
          <p:cNvPicPr>
            <a:picLocks noChangeAspect="1" noChangeArrowheads="1"/>
          </p:cNvPicPr>
          <p:nvPr userDrawn="1"/>
        </p:nvPicPr>
        <p:blipFill>
          <a:blip r:embed="rId2" cstate="print"/>
          <a:srcRect b="74144"/>
          <a:stretch>
            <a:fillRect/>
          </a:stretch>
        </p:blipFill>
        <p:spPr bwMode="auto">
          <a:xfrm>
            <a:off x="0" y="0"/>
            <a:ext cx="9144000" cy="119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 descr="가정"/>
          <p:cNvPicPr>
            <a:picLocks noChangeAspect="1" noChangeArrowheads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31163" y="0"/>
            <a:ext cx="1112837" cy="87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6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3EB396-40D5-401E-86B7-93305D0DCCF0}" type="datetimeFigureOut">
              <a:rPr lang="ko-KR" altLang="en-US"/>
              <a:pPr>
                <a:defRPr/>
              </a:pPr>
              <a:t>2023-01-11</a:t>
            </a:fld>
            <a:endParaRPr lang="ko-KR" altLang="en-US"/>
          </a:p>
        </p:txBody>
      </p:sp>
      <p:sp>
        <p:nvSpPr>
          <p:cNvPr id="7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8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F014E1-0C4D-4638-AA45-7440EE7FF7F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3775DB-A7D7-4D3D-94FE-E13C2ACE0A69}" type="datetimeFigureOut">
              <a:rPr lang="ko-KR" altLang="en-US"/>
              <a:pPr>
                <a:defRPr/>
              </a:pPr>
              <a:t>2023-01-11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8555C8-35AE-44C9-83D5-BA10A742503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81B97C-8E62-4211-81B8-422A3F15B61C}" type="datetimeFigureOut">
              <a:rPr lang="ko-KR" altLang="en-US"/>
              <a:pPr>
                <a:defRPr/>
              </a:pPr>
              <a:t>2023-01-11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A924B6-5EFA-4E25-A0BF-472C050258A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91CA1E-7DF5-4877-B093-617161B840ED}" type="datetimeFigureOut">
              <a:rPr lang="ko-KR" altLang="en-US"/>
              <a:pPr>
                <a:defRPr/>
              </a:pPr>
              <a:t>2023-01-11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E83BE8-7C8C-41E1-B322-94C1F46F83E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F9551F-02A1-4D23-B5B7-B1DA63C1E25F}" type="datetimeFigureOut">
              <a:rPr lang="ko-KR" altLang="en-US"/>
              <a:pPr>
                <a:defRPr/>
              </a:pPr>
              <a:t>2023-01-11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2B42A-A4EE-46AD-AB89-36680C98D38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14D1D2-7630-4769-9189-BA78149ADE69}" type="datetimeFigureOut">
              <a:rPr lang="ko-KR" altLang="en-US"/>
              <a:pPr>
                <a:defRPr/>
              </a:pPr>
              <a:t>2023-01-11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2DDD17-388C-49E4-9552-78787E14E0D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B36D7D-701E-4FF4-B9D9-7FD4DED44BD4}" type="datetimeFigureOut">
              <a:rPr lang="ko-KR" altLang="en-US"/>
              <a:pPr>
                <a:defRPr/>
              </a:pPr>
              <a:t>2023-01-11</a:t>
            </a:fld>
            <a:endParaRPr lang="ko-KR" altLang="en-US"/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C2BA9F-6018-4239-9EA8-E9A751A0E96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A2026D-9AEA-4BBE-A7C8-743D1EFAD429}" type="datetimeFigureOut">
              <a:rPr lang="ko-KR" altLang="en-US"/>
              <a:pPr>
                <a:defRPr/>
              </a:pPr>
              <a:t>2023-01-11</a:t>
            </a:fld>
            <a:endParaRPr lang="ko-KR" altLang="en-US"/>
          </a:p>
        </p:txBody>
      </p:sp>
      <p:sp>
        <p:nvSpPr>
          <p:cNvPr id="4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63274B-A591-43BB-8CA9-74276614159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4E96F4-EE01-448C-BDBC-0314D2F68700}" type="datetimeFigureOut">
              <a:rPr lang="ko-KR" altLang="en-US"/>
              <a:pPr>
                <a:defRPr/>
              </a:pPr>
              <a:t>2023-01-11</a:t>
            </a:fld>
            <a:endParaRPr lang="ko-KR" altLang="en-US"/>
          </a:p>
        </p:txBody>
      </p:sp>
      <p:sp>
        <p:nvSpPr>
          <p:cNvPr id="3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E164C5-2883-4203-8B0C-1548916429D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64DF29-798D-45C6-90FE-8E7791BF5340}" type="datetimeFigureOut">
              <a:rPr lang="ko-KR" altLang="en-US"/>
              <a:pPr>
                <a:defRPr/>
              </a:pPr>
              <a:t>2023-01-11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57588C-2763-4F97-AD6B-356FF0CBF11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CE0544-BA7B-496E-8C4A-875975A648AB}" type="datetimeFigureOut">
              <a:rPr lang="ko-KR" altLang="en-US"/>
              <a:pPr>
                <a:defRPr/>
              </a:pPr>
              <a:t>2023-01-11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FE0B8-EF79-4BD9-9203-A8A8806884B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마스터"/>
          <p:cNvPicPr>
            <a:picLocks noChangeAspect="1" noChangeArrowheads="1"/>
          </p:cNvPicPr>
          <p:nvPr userDrawn="1"/>
        </p:nvPicPr>
        <p:blipFill>
          <a:blip r:embed="rId13" cstate="print"/>
          <a:srcRect b="74144"/>
          <a:stretch>
            <a:fillRect/>
          </a:stretch>
        </p:blipFill>
        <p:spPr bwMode="auto">
          <a:xfrm>
            <a:off x="0" y="0"/>
            <a:ext cx="9144000" cy="119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8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8805EC15-E954-47AC-B0EA-767D9C61003F}" type="datetimeFigureOut">
              <a:rPr lang="ko-KR" altLang="en-US"/>
              <a:pPr>
                <a:defRPr/>
              </a:pPr>
              <a:t>2023-01-11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B83041D4-9B41-4599-B3C7-6DE2707E7CE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  <p:pic>
        <p:nvPicPr>
          <p:cNvPr id="1032" name="Picture 7" descr="가정"/>
          <p:cNvPicPr>
            <a:picLocks noChangeAspect="1" noChangeArrowheads="1"/>
          </p:cNvPicPr>
          <p:nvPr userDrawn="1"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31163" y="0"/>
            <a:ext cx="1112837" cy="87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/>
          <p:cNvSpPr txBox="1">
            <a:spLocks/>
          </p:cNvSpPr>
          <p:nvPr/>
        </p:nvSpPr>
        <p:spPr bwMode="auto">
          <a:xfrm>
            <a:off x="0" y="0"/>
            <a:ext cx="8229600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2pPr>
            <a:lvl3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3pPr>
            <a:lvl4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4pPr>
            <a:lvl5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5pPr>
            <a:lvl6pPr marL="457200" algn="ctr" rtl="0" fontAlgn="base" latinLnBrk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6pPr>
            <a:lvl7pPr marL="914400" algn="ctr" rtl="0" fontAlgn="base" latinLnBrk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7pPr>
            <a:lvl8pPr marL="1371600" algn="ctr" rtl="0" fontAlgn="base" latinLnBrk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8pPr>
            <a:lvl9pPr marL="1828800" algn="ctr" rtl="0" fontAlgn="base" latinLnBrk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9pPr>
          </a:lstStyle>
          <a:p>
            <a:pPr algn="l" eaLnBrk="1" fontAlgn="auto" hangingPunct="1">
              <a:spcAft>
                <a:spcPts val="0"/>
              </a:spcAft>
              <a:defRPr/>
            </a:pPr>
            <a:r>
              <a:rPr kumimoji="0" lang="en-US" altLang="ko-KR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목각파임B" panose="02030600000101010101" pitchFamily="18" charset="-127"/>
                <a:ea typeface="HY목각파임B" panose="02030600000101010101" pitchFamily="18" charset="-127"/>
              </a:rPr>
              <a:t>2023</a:t>
            </a:r>
            <a:r>
              <a:rPr kumimoji="0" lang="ko-KR" altLang="en-U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목각파임B" panose="02030600000101010101" pitchFamily="18" charset="-127"/>
                <a:ea typeface="HY목각파임B" panose="02030600000101010101" pitchFamily="18" charset="-127"/>
              </a:rPr>
              <a:t>년 상반기 단장간담회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683568" y="1293099"/>
            <a:ext cx="7848872" cy="10081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273050" indent="-273050" fontAlgn="auto">
              <a:spcBef>
                <a:spcPts val="300"/>
              </a:spcBef>
              <a:spcAft>
                <a:spcPts val="600"/>
              </a:spcAft>
              <a:defRPr/>
            </a:pPr>
            <a:r>
              <a:rPr kumimoji="0" lang="en-US" altLang="ko-KR" sz="2600" b="1" dirty="0" smtClean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1.</a:t>
            </a:r>
            <a:r>
              <a:rPr kumimoji="0" lang="ko-KR" altLang="en-US" sz="2600" b="1" dirty="0" smtClean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kumimoji="0" lang="ko-KR" altLang="en-US" sz="2600" b="1" dirty="0" err="1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레지오</a:t>
            </a:r>
            <a:r>
              <a:rPr kumimoji="0" lang="ko-KR" altLang="en-US" sz="2600" b="1" dirty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kumimoji="0" lang="ko-KR" altLang="en-US" sz="26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지침 및 교본의 </a:t>
            </a:r>
            <a:r>
              <a:rPr kumimoji="0" lang="ko-KR" altLang="en-US" sz="26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교안</a:t>
            </a:r>
            <a:r>
              <a:rPr kumimoji="0" lang="en-US" altLang="ko-KR" sz="26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(</a:t>
            </a:r>
            <a:r>
              <a:rPr kumimoji="0" lang="ko-KR" altLang="en-US" sz="26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동영상</a:t>
            </a:r>
            <a:r>
              <a:rPr kumimoji="0" lang="en-US" altLang="ko-KR" sz="26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)</a:t>
            </a:r>
            <a:r>
              <a:rPr kumimoji="0" lang="ko-KR" altLang="en-US" sz="26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kumimoji="0" lang="ko-KR" altLang="en-US" sz="26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제작 </a:t>
            </a:r>
            <a:r>
              <a:rPr kumimoji="0" lang="ko-KR" altLang="en-US" sz="2600" b="1" dirty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을 </a:t>
            </a:r>
            <a:r>
              <a:rPr kumimoji="0" lang="en-US" altLang="ko-KR" sz="2600" b="1" dirty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/>
            </a:r>
            <a:br>
              <a:rPr kumimoji="0" lang="en-US" altLang="ko-KR" sz="2600" b="1" dirty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</a:br>
            <a:r>
              <a:rPr kumimoji="0" lang="en-US" altLang="ko-KR" sz="2600" b="1" dirty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kumimoji="0" lang="ko-KR" altLang="en-US" sz="2600" b="1" dirty="0" smtClean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통한 </a:t>
            </a:r>
            <a:r>
              <a:rPr kumimoji="0" lang="ko-KR" altLang="en-US" sz="26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평의회 자체 교육 </a:t>
            </a:r>
            <a:r>
              <a:rPr kumimoji="0" lang="ko-KR" altLang="en-US" sz="2600" b="1" dirty="0" smtClean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활성화</a:t>
            </a:r>
            <a:r>
              <a:rPr kumimoji="0" lang="en-US" altLang="ko-KR" sz="26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 </a:t>
            </a:r>
            <a:endParaRPr kumimoji="0" lang="en-US" altLang="ko-KR" sz="2600" b="1" dirty="0">
              <a:solidFill>
                <a:srgbClr val="00B050"/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683568" y="2492896"/>
            <a:ext cx="8136904" cy="41044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273050" indent="-273050" fontAlgn="auto">
              <a:spcBef>
                <a:spcPts val="300"/>
              </a:spcBef>
              <a:spcAft>
                <a:spcPts val="600"/>
              </a:spcAft>
              <a:defRPr/>
            </a:pPr>
            <a:r>
              <a:rPr kumimoji="0" lang="ko-KR" altLang="en-US" sz="2600" b="1" dirty="0" smtClean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 </a:t>
            </a:r>
            <a:r>
              <a:rPr kumimoji="0" lang="en-US" altLang="ko-KR" sz="2600" b="1" dirty="0" smtClean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kumimoji="0" lang="ko-KR" altLang="en-US" sz="2600" b="1" u="sng" dirty="0" smtClean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기본 교안</a:t>
            </a:r>
            <a:endParaRPr kumimoji="0" lang="en-US" altLang="ko-KR" sz="2600" b="1" u="sng" dirty="0" smtClean="0">
              <a:solidFill>
                <a:srgbClr val="0000FF"/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marL="273050" indent="-273050" fontAlgn="auto">
              <a:spcBef>
                <a:spcPts val="300"/>
              </a:spcBef>
              <a:spcAft>
                <a:spcPts val="600"/>
              </a:spcAft>
              <a:defRPr/>
            </a:pPr>
            <a:r>
              <a:rPr kumimoji="0" lang="en-US" altLang="ko-KR" sz="2600" b="1" dirty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kumimoji="0" lang="en-US" altLang="ko-KR" sz="2600" b="1" dirty="0" smtClean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 </a:t>
            </a:r>
            <a:r>
              <a:rPr kumimoji="0" lang="en-US" altLang="ko-KR" sz="2600" b="1" dirty="0" smtClean="0">
                <a:solidFill>
                  <a:schemeClr val="tx1"/>
                </a:solidFill>
                <a:latin typeface="맑은 고딕"/>
                <a:ea typeface="맑은 고딕"/>
              </a:rPr>
              <a:t>◑</a:t>
            </a:r>
            <a:r>
              <a:rPr kumimoji="0" lang="en-US" altLang="ko-KR" sz="2600" b="1" dirty="0" smtClean="0">
                <a:solidFill>
                  <a:schemeClr val="tx1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kumimoji="0" lang="ko-KR" altLang="en-US" sz="2600" b="1" dirty="0" smtClean="0">
                <a:solidFill>
                  <a:schemeClr val="tx1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예비단원</a:t>
            </a:r>
            <a:r>
              <a:rPr kumimoji="0" lang="en-US" altLang="ko-KR" sz="2600" b="1" dirty="0" smtClean="0">
                <a:solidFill>
                  <a:schemeClr val="tx1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(1</a:t>
            </a:r>
            <a:r>
              <a:rPr kumimoji="0" lang="ko-KR" altLang="en-US" sz="2600" b="1" dirty="0" smtClean="0">
                <a:solidFill>
                  <a:schemeClr val="tx1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년 미만 신입단원</a:t>
            </a:r>
            <a:r>
              <a:rPr kumimoji="0" lang="en-US" altLang="ko-KR" sz="2600" b="1" dirty="0" smtClean="0">
                <a:solidFill>
                  <a:schemeClr val="tx1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) </a:t>
            </a:r>
            <a:r>
              <a:rPr kumimoji="0" lang="ko-KR" altLang="en-US" sz="2600" b="1" dirty="0" smtClean="0">
                <a:solidFill>
                  <a:schemeClr val="tx1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소양교육</a:t>
            </a:r>
            <a:endParaRPr kumimoji="0" lang="en-US" altLang="ko-KR" sz="2600" b="1" dirty="0" smtClean="0">
              <a:solidFill>
                <a:schemeClr val="tx1"/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marL="273050" indent="-273050" fontAlgn="auto">
              <a:spcBef>
                <a:spcPts val="300"/>
              </a:spcBef>
              <a:spcAft>
                <a:spcPts val="600"/>
              </a:spcAft>
              <a:defRPr/>
            </a:pPr>
            <a:r>
              <a:rPr kumimoji="0" lang="en-US" altLang="ko-KR" sz="2600" b="1" dirty="0" smtClean="0">
                <a:solidFill>
                  <a:schemeClr val="tx1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  </a:t>
            </a:r>
            <a:r>
              <a:rPr kumimoji="0" lang="en-US" altLang="ko-KR" sz="2600" b="1" dirty="0" smtClean="0">
                <a:solidFill>
                  <a:schemeClr val="tx1"/>
                </a:solidFill>
              </a:rPr>
              <a:t>◑ </a:t>
            </a:r>
            <a:r>
              <a:rPr kumimoji="0" lang="ko-KR" altLang="en-US" sz="2600" b="1" dirty="0" smtClean="0">
                <a:solidFill>
                  <a:schemeClr val="tx1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묵주기도 해설</a:t>
            </a:r>
            <a:endParaRPr kumimoji="0" lang="en-US" altLang="ko-KR" sz="2600" b="1" dirty="0" smtClean="0">
              <a:solidFill>
                <a:schemeClr val="tx1"/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marL="273050" indent="-273050" fontAlgn="auto">
              <a:spcBef>
                <a:spcPts val="300"/>
              </a:spcBef>
              <a:spcAft>
                <a:spcPts val="600"/>
              </a:spcAft>
              <a:defRPr/>
            </a:pPr>
            <a:r>
              <a:rPr kumimoji="0" lang="en-US" altLang="ko-KR" sz="2600" b="1" dirty="0" smtClean="0">
                <a:solidFill>
                  <a:schemeClr val="tx1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  </a:t>
            </a:r>
            <a:r>
              <a:rPr kumimoji="0" lang="en-US" altLang="ko-KR" sz="2600" b="1" dirty="0" smtClean="0">
                <a:solidFill>
                  <a:schemeClr val="tx1"/>
                </a:solidFill>
              </a:rPr>
              <a:t>◑ </a:t>
            </a:r>
            <a:r>
              <a:rPr kumimoji="0" lang="ko-KR" altLang="en-US" sz="2600" b="1" dirty="0" smtClean="0">
                <a:solidFill>
                  <a:schemeClr val="tx1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평의회 운영 및 관리 </a:t>
            </a:r>
            <a:endParaRPr kumimoji="0" lang="en-US" altLang="ko-KR" sz="2600" b="1" dirty="0" smtClean="0">
              <a:solidFill>
                <a:schemeClr val="tx1"/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marL="273050" indent="-273050" fontAlgn="auto">
              <a:spcBef>
                <a:spcPts val="300"/>
              </a:spcBef>
              <a:spcAft>
                <a:spcPts val="600"/>
              </a:spcAft>
              <a:defRPr/>
            </a:pPr>
            <a:r>
              <a:rPr kumimoji="0" lang="en-US" altLang="ko-KR" sz="2600" b="1" dirty="0" smtClean="0">
                <a:solidFill>
                  <a:schemeClr val="tx1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  ◑ </a:t>
            </a:r>
            <a:r>
              <a:rPr kumimoji="0" lang="ko-KR" altLang="en-US" sz="2600" b="1" dirty="0" err="1" smtClean="0">
                <a:solidFill>
                  <a:schemeClr val="tx1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쁘레시디움</a:t>
            </a:r>
            <a:r>
              <a:rPr kumimoji="0" lang="ko-KR" altLang="en-US" sz="2600" b="1" dirty="0" smtClean="0">
                <a:solidFill>
                  <a:schemeClr val="tx1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운영 및 관리</a:t>
            </a:r>
            <a:endParaRPr kumimoji="0" lang="en-US" altLang="ko-KR" sz="2600" b="1" dirty="0" smtClean="0">
              <a:solidFill>
                <a:schemeClr val="tx1"/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marL="273050" indent="-273050" fontAlgn="auto">
              <a:spcBef>
                <a:spcPts val="300"/>
              </a:spcBef>
              <a:spcAft>
                <a:spcPts val="600"/>
              </a:spcAft>
              <a:defRPr/>
            </a:pPr>
            <a:r>
              <a:rPr kumimoji="0" lang="en-US" altLang="ko-KR" sz="400" b="1" dirty="0">
                <a:solidFill>
                  <a:schemeClr val="tx1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kumimoji="0" lang="en-US" altLang="ko-KR" sz="400" b="1" dirty="0" smtClean="0">
                <a:solidFill>
                  <a:schemeClr val="tx1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 </a:t>
            </a:r>
            <a:r>
              <a:rPr kumimoji="0" lang="en-US" altLang="ko-KR" sz="2600" b="1" dirty="0" smtClean="0">
                <a:solidFill>
                  <a:schemeClr val="tx1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  </a:t>
            </a:r>
            <a:r>
              <a:rPr kumimoji="0" lang="en-US" altLang="ko-KR" sz="2600" b="1" dirty="0" smtClean="0">
                <a:solidFill>
                  <a:schemeClr val="tx1"/>
                </a:solidFill>
              </a:rPr>
              <a:t>◑</a:t>
            </a:r>
            <a:r>
              <a:rPr kumimoji="0" lang="en-US" altLang="ko-KR" sz="2600" b="1" dirty="0" smtClean="0">
                <a:solidFill>
                  <a:schemeClr val="tx1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kumimoji="0" lang="ko-KR" altLang="en-US" sz="2600" b="1" dirty="0" err="1" smtClean="0">
                <a:solidFill>
                  <a:schemeClr val="tx1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주회합</a:t>
            </a:r>
            <a:r>
              <a:rPr kumimoji="0" lang="ko-KR" altLang="en-US" sz="2600" b="1" dirty="0" smtClean="0">
                <a:solidFill>
                  <a:schemeClr val="tx1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운영 및 관리</a:t>
            </a:r>
            <a:endParaRPr kumimoji="0" lang="en-US" altLang="ko-KR" sz="2600" b="1" dirty="0" smtClean="0">
              <a:solidFill>
                <a:schemeClr val="tx1"/>
              </a:solidFill>
            </a:endParaRPr>
          </a:p>
          <a:p>
            <a:pPr marL="273050" indent="-273050" fontAlgn="auto">
              <a:spcBef>
                <a:spcPts val="300"/>
              </a:spcBef>
              <a:spcAft>
                <a:spcPts val="600"/>
              </a:spcAft>
              <a:defRPr/>
            </a:pPr>
            <a:r>
              <a:rPr kumimoji="0" lang="en-US" altLang="ko-KR" sz="2600" b="1" dirty="0" smtClean="0">
                <a:solidFill>
                  <a:schemeClr val="tx1"/>
                </a:solidFill>
              </a:rPr>
              <a:t>   </a:t>
            </a:r>
            <a:r>
              <a:rPr kumimoji="0" lang="en-US" altLang="ko-KR" sz="2600" b="1" dirty="0" smtClean="0">
                <a:solidFill>
                  <a:schemeClr val="tx1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◑ </a:t>
            </a:r>
            <a:r>
              <a:rPr kumimoji="0" lang="ko-KR" altLang="en-US" sz="2600" b="1" dirty="0" err="1" smtClean="0">
                <a:solidFill>
                  <a:schemeClr val="tx1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레지오</a:t>
            </a:r>
            <a:r>
              <a:rPr kumimoji="0" lang="ko-KR" altLang="en-US" sz="2600" b="1" dirty="0" smtClean="0">
                <a:solidFill>
                  <a:schemeClr val="tx1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kumimoji="0" lang="en-US" altLang="ko-KR" sz="2600" b="1" dirty="0" smtClean="0">
                <a:solidFill>
                  <a:schemeClr val="tx1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Q</a:t>
            </a:r>
            <a:r>
              <a:rPr kumimoji="0" lang="ko-KR" altLang="en-US" sz="2600" b="1" dirty="0" smtClean="0">
                <a:solidFill>
                  <a:schemeClr val="tx1"/>
                </a:solidFill>
                <a:latin typeface="맑은 고딕"/>
                <a:ea typeface="맑은 고딕"/>
              </a:rPr>
              <a:t>＆</a:t>
            </a:r>
            <a:r>
              <a:rPr kumimoji="0" lang="en-US" altLang="ko-KR" sz="2600" b="1" dirty="0" smtClean="0">
                <a:solidFill>
                  <a:schemeClr val="tx1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A </a:t>
            </a:r>
            <a:r>
              <a:rPr kumimoji="0" lang="ko-KR" altLang="en-US" sz="2600" b="1" dirty="0" err="1" smtClean="0">
                <a:solidFill>
                  <a:schemeClr val="tx1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사례집</a:t>
            </a:r>
            <a:endParaRPr kumimoji="0" lang="en-US" altLang="ko-KR" sz="2600" b="1" dirty="0" smtClean="0">
              <a:solidFill>
                <a:schemeClr val="tx1"/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marL="273050" indent="-273050" fontAlgn="auto">
              <a:spcBef>
                <a:spcPts val="300"/>
              </a:spcBef>
              <a:spcAft>
                <a:spcPts val="600"/>
              </a:spcAft>
              <a:defRPr/>
            </a:pPr>
            <a:r>
              <a:rPr kumimoji="0" lang="en-US" altLang="ko-KR" sz="2600" b="1" dirty="0" smtClean="0">
                <a:solidFill>
                  <a:schemeClr val="tx1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  ◑ </a:t>
            </a:r>
            <a:r>
              <a:rPr kumimoji="0" lang="ko-KR" altLang="en-US" sz="2600" b="1" dirty="0" smtClean="0">
                <a:solidFill>
                  <a:schemeClr val="tx1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예비자인도 및 </a:t>
            </a:r>
            <a:r>
              <a:rPr kumimoji="0" lang="ko-KR" altLang="en-US" sz="2600" b="1" dirty="0" err="1" smtClean="0">
                <a:solidFill>
                  <a:schemeClr val="tx1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쉬는교육권면</a:t>
            </a:r>
            <a:r>
              <a:rPr kumimoji="0" lang="ko-KR" altLang="en-US" sz="2600" b="1" dirty="0" smtClean="0">
                <a:solidFill>
                  <a:schemeClr val="tx1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매뉴얼</a:t>
            </a:r>
            <a:r>
              <a:rPr kumimoji="0" lang="en-US" altLang="ko-KR" sz="2600" b="1" dirty="0" smtClean="0">
                <a:solidFill>
                  <a:schemeClr val="tx1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  </a:t>
            </a:r>
            <a:endParaRPr kumimoji="0" lang="en-US" altLang="ko-KR" sz="2600" b="1" dirty="0">
              <a:solidFill>
                <a:schemeClr val="tx1"/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633278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/>
          <p:cNvSpPr txBox="1">
            <a:spLocks/>
          </p:cNvSpPr>
          <p:nvPr/>
        </p:nvSpPr>
        <p:spPr bwMode="auto">
          <a:xfrm>
            <a:off x="0" y="0"/>
            <a:ext cx="8229600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2pPr>
            <a:lvl3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3pPr>
            <a:lvl4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4pPr>
            <a:lvl5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5pPr>
            <a:lvl6pPr marL="457200" algn="ctr" rtl="0" fontAlgn="base" latinLnBrk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6pPr>
            <a:lvl7pPr marL="914400" algn="ctr" rtl="0" fontAlgn="base" latinLnBrk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7pPr>
            <a:lvl8pPr marL="1371600" algn="ctr" rtl="0" fontAlgn="base" latinLnBrk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8pPr>
            <a:lvl9pPr marL="1828800" algn="ctr" rtl="0" fontAlgn="base" latinLnBrk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9pPr>
          </a:lstStyle>
          <a:p>
            <a:pPr algn="l" eaLnBrk="1" fontAlgn="auto" hangingPunct="1">
              <a:spcAft>
                <a:spcPts val="0"/>
              </a:spcAft>
              <a:defRPr/>
            </a:pPr>
            <a:r>
              <a:rPr kumimoji="0" lang="en-US" altLang="ko-KR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목각파임B" panose="02030600000101010101" pitchFamily="18" charset="-127"/>
                <a:ea typeface="HY목각파임B" panose="02030600000101010101" pitchFamily="18" charset="-127"/>
              </a:rPr>
              <a:t>2023</a:t>
            </a:r>
            <a:r>
              <a:rPr kumimoji="0" lang="ko-KR" altLang="en-U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목각파임B" panose="02030600000101010101" pitchFamily="18" charset="-127"/>
                <a:ea typeface="HY목각파임B" panose="02030600000101010101" pitchFamily="18" charset="-127"/>
              </a:rPr>
              <a:t>년 상반기 단장간담회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683568" y="1293099"/>
            <a:ext cx="7848872" cy="10081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273050" indent="-273050" fontAlgn="auto">
              <a:spcBef>
                <a:spcPts val="300"/>
              </a:spcBef>
              <a:spcAft>
                <a:spcPts val="600"/>
              </a:spcAft>
              <a:defRPr/>
            </a:pPr>
            <a:r>
              <a:rPr kumimoji="0" lang="en-US" altLang="ko-KR" sz="2600" b="1" dirty="0" smtClean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1.</a:t>
            </a:r>
            <a:r>
              <a:rPr kumimoji="0" lang="ko-KR" altLang="en-US" sz="2600" b="1" dirty="0" smtClean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kumimoji="0" lang="ko-KR" altLang="en-US" sz="2600" b="1" dirty="0" err="1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레지오</a:t>
            </a:r>
            <a:r>
              <a:rPr kumimoji="0" lang="ko-KR" altLang="en-US" sz="2600" b="1" dirty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kumimoji="0" lang="ko-KR" altLang="en-US" sz="26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지침 및 교본의 </a:t>
            </a:r>
            <a:r>
              <a:rPr kumimoji="0" lang="ko-KR" altLang="en-US" sz="26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교안</a:t>
            </a:r>
            <a:r>
              <a:rPr kumimoji="0" lang="en-US" altLang="ko-KR" sz="26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(</a:t>
            </a:r>
            <a:r>
              <a:rPr kumimoji="0" lang="ko-KR" altLang="en-US" sz="26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동영상</a:t>
            </a:r>
            <a:r>
              <a:rPr kumimoji="0" lang="en-US" altLang="ko-KR" sz="26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)</a:t>
            </a:r>
            <a:r>
              <a:rPr kumimoji="0" lang="ko-KR" altLang="en-US" sz="26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kumimoji="0" lang="ko-KR" altLang="en-US" sz="26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제작 </a:t>
            </a:r>
            <a:r>
              <a:rPr kumimoji="0" lang="ko-KR" altLang="en-US" sz="2600" b="1" dirty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을 </a:t>
            </a:r>
            <a:r>
              <a:rPr kumimoji="0" lang="en-US" altLang="ko-KR" sz="2600" b="1" dirty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/>
            </a:r>
            <a:br>
              <a:rPr kumimoji="0" lang="en-US" altLang="ko-KR" sz="2600" b="1" dirty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</a:br>
            <a:r>
              <a:rPr kumimoji="0" lang="en-US" altLang="ko-KR" sz="2600" b="1" dirty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kumimoji="0" lang="ko-KR" altLang="en-US" sz="2600" b="1" dirty="0" smtClean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통한 </a:t>
            </a:r>
            <a:r>
              <a:rPr kumimoji="0" lang="ko-KR" altLang="en-US" sz="26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평의회 자체 교육 </a:t>
            </a:r>
            <a:r>
              <a:rPr kumimoji="0" lang="ko-KR" altLang="en-US" sz="2600" b="1" dirty="0" smtClean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활성화</a:t>
            </a:r>
            <a:r>
              <a:rPr kumimoji="0" lang="en-US" altLang="ko-KR" sz="26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 </a:t>
            </a:r>
            <a:endParaRPr kumimoji="0" lang="en-US" altLang="ko-KR" sz="2600" b="1" dirty="0">
              <a:solidFill>
                <a:srgbClr val="00B050"/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683568" y="2492896"/>
            <a:ext cx="8136904" cy="41044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273050" indent="-273050" fontAlgn="auto">
              <a:spcBef>
                <a:spcPts val="300"/>
              </a:spcBef>
              <a:spcAft>
                <a:spcPts val="600"/>
              </a:spcAft>
              <a:defRPr/>
            </a:pPr>
            <a:r>
              <a:rPr kumimoji="0" lang="ko-KR" altLang="en-US" sz="2600" b="1" dirty="0" smtClean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 </a:t>
            </a:r>
            <a:r>
              <a:rPr kumimoji="0" lang="en-US" altLang="ko-KR" sz="2600" b="1" dirty="0" smtClean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kumimoji="0" lang="ko-KR" altLang="en-US" sz="2600" b="1" u="sng" dirty="0" smtClean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관리 및 운영 방법</a:t>
            </a:r>
            <a:endParaRPr kumimoji="0" lang="en-US" altLang="ko-KR" sz="2600" b="1" u="sng" dirty="0" smtClean="0">
              <a:solidFill>
                <a:srgbClr val="0000FF"/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marL="273050" indent="-273050" fontAlgn="auto">
              <a:spcBef>
                <a:spcPts val="300"/>
              </a:spcBef>
              <a:spcAft>
                <a:spcPts val="600"/>
              </a:spcAft>
              <a:defRPr/>
            </a:pPr>
            <a:r>
              <a:rPr kumimoji="0" lang="en-US" altLang="ko-KR" sz="2600" b="1" dirty="0" smtClean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  </a:t>
            </a:r>
            <a:r>
              <a:rPr kumimoji="0" lang="en-US" altLang="ko-KR" sz="2600" b="1" dirty="0" smtClean="0">
                <a:solidFill>
                  <a:schemeClr val="tx1"/>
                </a:solidFill>
                <a:latin typeface="맑은 고딕"/>
                <a:ea typeface="맑은 고딕"/>
              </a:rPr>
              <a:t>◑</a:t>
            </a:r>
            <a:r>
              <a:rPr kumimoji="0" lang="en-US" altLang="ko-KR" sz="2600" b="1" dirty="0" smtClean="0">
                <a:solidFill>
                  <a:schemeClr val="tx1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kumimoji="0" lang="ko-KR" altLang="en-US" sz="2600" b="1" dirty="0" err="1" smtClean="0">
                <a:solidFill>
                  <a:schemeClr val="tx1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레지아</a:t>
            </a:r>
            <a:r>
              <a:rPr kumimoji="0" lang="ko-KR" altLang="en-US" sz="2600" b="1" dirty="0" smtClean="0">
                <a:solidFill>
                  <a:schemeClr val="tx1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kumimoji="0" lang="ko-KR" altLang="en-US" sz="2600" b="1" dirty="0">
                <a:solidFill>
                  <a:schemeClr val="tx1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및 교육위원이 심의하여 표준화 교안을 </a:t>
            </a:r>
            <a:endParaRPr kumimoji="0" lang="en-US" altLang="ko-KR" sz="2600" b="1" dirty="0" smtClean="0">
              <a:solidFill>
                <a:schemeClr val="tx1"/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marL="273050" indent="-273050" fontAlgn="auto">
              <a:spcBef>
                <a:spcPts val="300"/>
              </a:spcBef>
              <a:spcAft>
                <a:spcPts val="600"/>
              </a:spcAft>
              <a:defRPr/>
            </a:pPr>
            <a:r>
              <a:rPr kumimoji="0" lang="en-US" altLang="ko-KR" sz="2600" b="1" dirty="0">
                <a:solidFill>
                  <a:schemeClr val="tx1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kumimoji="0" lang="en-US" altLang="ko-KR" sz="2600" b="1" dirty="0" smtClean="0">
                <a:solidFill>
                  <a:schemeClr val="tx1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    </a:t>
            </a:r>
            <a:r>
              <a:rPr kumimoji="0" lang="ko-KR" altLang="en-US" sz="2600" b="1" dirty="0" smtClean="0">
                <a:solidFill>
                  <a:schemeClr val="tx1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제작하여 </a:t>
            </a:r>
            <a:r>
              <a:rPr kumimoji="0" lang="ko-KR" altLang="en-US" sz="2600" b="1" dirty="0">
                <a:solidFill>
                  <a:schemeClr val="tx1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평의회 </a:t>
            </a:r>
            <a:r>
              <a:rPr kumimoji="0" lang="ko-KR" altLang="en-US" sz="2600" b="1" dirty="0" smtClean="0">
                <a:solidFill>
                  <a:schemeClr val="tx1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공유</a:t>
            </a:r>
            <a:r>
              <a:rPr kumimoji="0" lang="en-US" altLang="ko-KR" sz="2600" b="1" dirty="0" smtClean="0">
                <a:solidFill>
                  <a:schemeClr val="tx1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(</a:t>
            </a:r>
            <a:r>
              <a:rPr kumimoji="0" lang="ko-KR" altLang="en-US" sz="2600" b="1" dirty="0" smtClean="0">
                <a:solidFill>
                  <a:schemeClr val="tx1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동영상 </a:t>
            </a:r>
            <a:r>
              <a:rPr kumimoji="0" lang="ko-KR" altLang="en-US" sz="2600" b="1" dirty="0">
                <a:solidFill>
                  <a:schemeClr val="tx1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제작용으로 </a:t>
            </a:r>
            <a:r>
              <a:rPr kumimoji="0" lang="ko-KR" altLang="en-US" sz="2600" b="1" dirty="0" smtClean="0">
                <a:solidFill>
                  <a:schemeClr val="tx1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kumimoji="0" lang="ko-KR" altLang="en-US" sz="2600" b="1" dirty="0">
                <a:solidFill>
                  <a:schemeClr val="tx1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검토</a:t>
            </a:r>
            <a:r>
              <a:rPr kumimoji="0" lang="en-US" altLang="ko-KR" sz="2600" b="1" dirty="0" smtClean="0">
                <a:solidFill>
                  <a:schemeClr val="tx1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)</a:t>
            </a:r>
          </a:p>
          <a:p>
            <a:pPr marL="273050" indent="-273050" fontAlgn="auto">
              <a:spcBef>
                <a:spcPts val="300"/>
              </a:spcBef>
              <a:spcAft>
                <a:spcPts val="600"/>
              </a:spcAft>
              <a:defRPr/>
            </a:pPr>
            <a:endParaRPr kumimoji="0" lang="en-US" altLang="ko-KR" sz="1000" b="1" dirty="0">
              <a:solidFill>
                <a:schemeClr val="tx1"/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marL="273050" indent="-273050" fontAlgn="auto">
              <a:spcBef>
                <a:spcPts val="300"/>
              </a:spcBef>
              <a:spcAft>
                <a:spcPts val="600"/>
              </a:spcAft>
              <a:defRPr/>
            </a:pPr>
            <a:r>
              <a:rPr kumimoji="0" lang="en-US" altLang="ko-KR" sz="2600" b="1" dirty="0" smtClean="0">
                <a:solidFill>
                  <a:schemeClr val="tx1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  </a:t>
            </a:r>
            <a:r>
              <a:rPr kumimoji="0" lang="en-US" altLang="ko-KR" sz="2600" b="1" dirty="0" smtClean="0">
                <a:solidFill>
                  <a:schemeClr val="tx1"/>
                </a:solidFill>
              </a:rPr>
              <a:t>◑ </a:t>
            </a:r>
            <a:r>
              <a:rPr kumimoji="0" lang="ko-KR" altLang="en-US" sz="2600" b="1" dirty="0" smtClean="0">
                <a:solidFill>
                  <a:schemeClr val="tx1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평의회의 </a:t>
            </a:r>
            <a:r>
              <a:rPr kumimoji="0" lang="ko-KR" altLang="en-US" sz="2600" b="1" dirty="0">
                <a:solidFill>
                  <a:schemeClr val="tx1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자체 </a:t>
            </a:r>
            <a:r>
              <a:rPr kumimoji="0" lang="ko-KR" altLang="en-US" sz="2600" b="1" dirty="0" err="1" smtClean="0">
                <a:solidFill>
                  <a:schemeClr val="tx1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교육시</a:t>
            </a:r>
            <a:r>
              <a:rPr kumimoji="0" lang="ko-KR" altLang="en-US" sz="2600" b="1" dirty="0" smtClean="0">
                <a:solidFill>
                  <a:schemeClr val="tx1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활용</a:t>
            </a:r>
            <a:endParaRPr kumimoji="0" lang="en-US" altLang="ko-KR" sz="2600" b="1" dirty="0" smtClean="0">
              <a:solidFill>
                <a:schemeClr val="tx1"/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marL="273050" indent="-273050" fontAlgn="auto">
              <a:spcBef>
                <a:spcPts val="300"/>
              </a:spcBef>
              <a:spcAft>
                <a:spcPts val="600"/>
              </a:spcAft>
              <a:defRPr/>
            </a:pPr>
            <a:endParaRPr kumimoji="0" lang="en-US" altLang="ko-KR" sz="1000" b="1" dirty="0" smtClean="0">
              <a:solidFill>
                <a:schemeClr val="tx1"/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marL="273050" indent="-273050" fontAlgn="auto">
              <a:spcBef>
                <a:spcPts val="300"/>
              </a:spcBef>
              <a:spcAft>
                <a:spcPts val="600"/>
              </a:spcAft>
              <a:defRPr/>
            </a:pPr>
            <a:r>
              <a:rPr kumimoji="0" lang="en-US" altLang="ko-KR" sz="2600" b="1" dirty="0" smtClean="0">
                <a:solidFill>
                  <a:schemeClr val="tx1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  ◑ </a:t>
            </a:r>
            <a:r>
              <a:rPr kumimoji="0" lang="ko-KR" altLang="en-US" sz="2600" b="1" dirty="0" err="1" smtClean="0">
                <a:solidFill>
                  <a:schemeClr val="tx1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필요시</a:t>
            </a:r>
            <a:r>
              <a:rPr kumimoji="0" lang="ko-KR" altLang="en-US" sz="2600" b="1" dirty="0" smtClean="0">
                <a:solidFill>
                  <a:schemeClr val="tx1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kumimoji="0" lang="ko-KR" altLang="en-US" sz="2600" b="1" dirty="0" err="1" smtClean="0">
                <a:solidFill>
                  <a:schemeClr val="tx1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레지아</a:t>
            </a:r>
            <a:r>
              <a:rPr kumimoji="0" lang="ko-KR" altLang="en-US" sz="2600" b="1" dirty="0" smtClean="0">
                <a:solidFill>
                  <a:schemeClr val="tx1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교육위원 의 강의 요청</a:t>
            </a:r>
            <a:endParaRPr kumimoji="0" lang="en-US" altLang="ko-KR" sz="2600" b="1" dirty="0" smtClean="0">
              <a:solidFill>
                <a:schemeClr val="tx1"/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marL="273050" indent="-273050" fontAlgn="auto">
              <a:spcBef>
                <a:spcPts val="300"/>
              </a:spcBef>
              <a:spcAft>
                <a:spcPts val="600"/>
              </a:spcAft>
              <a:defRPr/>
            </a:pPr>
            <a:endParaRPr kumimoji="0" lang="en-US" altLang="ko-KR" sz="1000" b="1" dirty="0" smtClean="0">
              <a:solidFill>
                <a:schemeClr val="tx1"/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marL="273050" indent="-273050" fontAlgn="auto">
              <a:spcBef>
                <a:spcPts val="300"/>
              </a:spcBef>
              <a:spcAft>
                <a:spcPts val="600"/>
              </a:spcAft>
              <a:defRPr/>
            </a:pPr>
            <a:r>
              <a:rPr kumimoji="0" lang="en-US" altLang="ko-KR" sz="2600" b="1" dirty="0" smtClean="0">
                <a:solidFill>
                  <a:schemeClr val="tx1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  ◑ </a:t>
            </a:r>
            <a:r>
              <a:rPr kumimoji="0" lang="ko-KR" altLang="en-US" sz="2600" b="1" dirty="0">
                <a:solidFill>
                  <a:schemeClr val="tx1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평의회 </a:t>
            </a:r>
            <a:r>
              <a:rPr kumimoji="0" lang="ko-KR" altLang="en-US" sz="2600" b="1" dirty="0" smtClean="0">
                <a:solidFill>
                  <a:schemeClr val="tx1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자체 </a:t>
            </a:r>
            <a:r>
              <a:rPr kumimoji="0" lang="ko-KR" altLang="en-US" sz="2600" b="1" dirty="0">
                <a:solidFill>
                  <a:schemeClr val="tx1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수료증 </a:t>
            </a:r>
            <a:r>
              <a:rPr kumimoji="0" lang="ko-KR" altLang="en-US" sz="2600" b="1" dirty="0" smtClean="0">
                <a:solidFill>
                  <a:schemeClr val="tx1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배부 및 </a:t>
            </a:r>
            <a:r>
              <a:rPr kumimoji="0" lang="ko-KR" altLang="en-US" sz="2600" b="1" dirty="0">
                <a:solidFill>
                  <a:schemeClr val="tx1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교육수료 관리</a:t>
            </a:r>
          </a:p>
          <a:p>
            <a:pPr marL="273050" indent="-273050" fontAlgn="auto">
              <a:spcBef>
                <a:spcPts val="300"/>
              </a:spcBef>
              <a:spcAft>
                <a:spcPts val="600"/>
              </a:spcAft>
              <a:defRPr/>
            </a:pPr>
            <a:endParaRPr kumimoji="0" lang="en-US" altLang="ko-KR" sz="2600" b="1" dirty="0">
              <a:solidFill>
                <a:schemeClr val="tx1"/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214822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/>
          <p:cNvSpPr txBox="1">
            <a:spLocks/>
          </p:cNvSpPr>
          <p:nvPr/>
        </p:nvSpPr>
        <p:spPr bwMode="auto">
          <a:xfrm>
            <a:off x="0" y="0"/>
            <a:ext cx="8229600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2pPr>
            <a:lvl3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3pPr>
            <a:lvl4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4pPr>
            <a:lvl5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5pPr>
            <a:lvl6pPr marL="457200" algn="ctr" rtl="0" fontAlgn="base" latinLnBrk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6pPr>
            <a:lvl7pPr marL="914400" algn="ctr" rtl="0" fontAlgn="base" latinLnBrk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7pPr>
            <a:lvl8pPr marL="1371600" algn="ctr" rtl="0" fontAlgn="base" latinLnBrk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8pPr>
            <a:lvl9pPr marL="1828800" algn="ctr" rtl="0" fontAlgn="base" latinLnBrk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9pPr>
          </a:lstStyle>
          <a:p>
            <a:pPr algn="l" eaLnBrk="1" fontAlgn="auto" hangingPunct="1">
              <a:spcAft>
                <a:spcPts val="0"/>
              </a:spcAft>
              <a:defRPr/>
            </a:pPr>
            <a:r>
              <a:rPr kumimoji="0" lang="en-US" altLang="ko-KR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목각파임B" panose="02030600000101010101" pitchFamily="18" charset="-127"/>
                <a:ea typeface="HY목각파임B" panose="02030600000101010101" pitchFamily="18" charset="-127"/>
              </a:rPr>
              <a:t>2023</a:t>
            </a:r>
            <a:r>
              <a:rPr kumimoji="0" lang="ko-KR" altLang="en-U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목각파임B" panose="02030600000101010101" pitchFamily="18" charset="-127"/>
                <a:ea typeface="HY목각파임B" panose="02030600000101010101" pitchFamily="18" charset="-127"/>
              </a:rPr>
              <a:t>년 상반기 단장간담회</a:t>
            </a:r>
          </a:p>
        </p:txBody>
      </p:sp>
      <p:sp>
        <p:nvSpPr>
          <p:cNvPr id="8" name="직사각형 7"/>
          <p:cNvSpPr/>
          <p:nvPr/>
        </p:nvSpPr>
        <p:spPr>
          <a:xfrm>
            <a:off x="676744" y="1340768"/>
            <a:ext cx="8136904" cy="46805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273050" indent="-273050" fontAlgn="auto">
              <a:spcBef>
                <a:spcPts val="300"/>
              </a:spcBef>
              <a:spcAft>
                <a:spcPts val="600"/>
              </a:spcAft>
              <a:defRPr/>
            </a:pPr>
            <a:r>
              <a:rPr kumimoji="0" lang="en-US" altLang="ko-KR" sz="2600" b="1" dirty="0" smtClean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2.</a:t>
            </a:r>
            <a:r>
              <a:rPr kumimoji="0" lang="ko-KR" altLang="en-US" sz="2600" b="1" dirty="0" smtClean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kumimoji="0" lang="ko-KR" altLang="en-US" sz="2600" b="1" dirty="0" err="1" smtClean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레지오</a:t>
            </a:r>
            <a:r>
              <a:rPr kumimoji="0" lang="ko-KR" altLang="en-US" sz="2600" b="1" dirty="0" smtClean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kumimoji="0" lang="ko-KR" altLang="en-US" sz="26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예비단원</a:t>
            </a:r>
            <a:r>
              <a:rPr kumimoji="0" lang="en-US" altLang="ko-KR" sz="26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(1</a:t>
            </a:r>
            <a:r>
              <a:rPr kumimoji="0" lang="ko-KR" altLang="en-US" sz="26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년 미만</a:t>
            </a:r>
            <a:r>
              <a:rPr kumimoji="0" lang="en-US" altLang="ko-KR" sz="26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)</a:t>
            </a:r>
            <a:r>
              <a:rPr kumimoji="0" lang="ko-KR" altLang="en-US" sz="26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소양교육 </a:t>
            </a:r>
            <a:r>
              <a:rPr kumimoji="0" lang="ko-KR" altLang="en-US" sz="2600" b="1" dirty="0" smtClean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활성화</a:t>
            </a:r>
            <a:endParaRPr kumimoji="0" lang="en-US" altLang="ko-KR" sz="2600" b="1" dirty="0" smtClean="0">
              <a:solidFill>
                <a:srgbClr val="0000FF"/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marL="273050" indent="-273050" fontAlgn="auto">
              <a:spcBef>
                <a:spcPts val="300"/>
              </a:spcBef>
              <a:spcAft>
                <a:spcPts val="600"/>
              </a:spcAft>
              <a:defRPr/>
            </a:pPr>
            <a:endParaRPr kumimoji="0" lang="en-US" altLang="ko-KR" sz="1000" b="1" dirty="0" smtClean="0">
              <a:solidFill>
                <a:srgbClr val="0000FF"/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marL="273050" indent="-273050" fontAlgn="auto">
              <a:spcBef>
                <a:spcPts val="300"/>
              </a:spcBef>
              <a:spcAft>
                <a:spcPts val="600"/>
              </a:spcAft>
              <a:defRPr/>
            </a:pPr>
            <a:endParaRPr kumimoji="0" lang="en-US" altLang="ko-KR" sz="1000" b="1" dirty="0" smtClean="0">
              <a:solidFill>
                <a:srgbClr val="0000FF"/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marL="273050" indent="-273050" fontAlgn="auto">
              <a:spcBef>
                <a:spcPts val="300"/>
              </a:spcBef>
              <a:spcAft>
                <a:spcPts val="600"/>
              </a:spcAft>
              <a:defRPr/>
            </a:pPr>
            <a:r>
              <a:rPr kumimoji="0" lang="en-US" altLang="ko-KR" sz="2600" b="1" dirty="0">
                <a:solidFill>
                  <a:schemeClr val="tx1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kumimoji="0" lang="en-US" altLang="ko-KR" sz="2600" b="1" dirty="0" smtClean="0">
                <a:solidFill>
                  <a:schemeClr val="tx1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 </a:t>
            </a:r>
            <a:r>
              <a:rPr kumimoji="0" lang="ko-KR" altLang="en-US" sz="2600" b="1" u="sng" dirty="0" smtClean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예비단원</a:t>
            </a:r>
            <a:r>
              <a:rPr kumimoji="0" lang="en-US" altLang="ko-KR" sz="2600" b="1" u="sng" dirty="0" smtClean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,</a:t>
            </a:r>
            <a:r>
              <a:rPr kumimoji="0" lang="ko-KR" altLang="en-US" sz="2600" b="1" u="sng" dirty="0" smtClean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kumimoji="0" lang="ko-KR" altLang="en-US" sz="2600" b="1" u="sng" dirty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신입단원에 대한 </a:t>
            </a:r>
            <a:r>
              <a:rPr kumimoji="0" lang="ko-KR" altLang="en-US" sz="2600" b="1" u="sng" dirty="0" smtClean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교육 없을 </a:t>
            </a:r>
            <a:r>
              <a:rPr kumimoji="0" lang="ko-KR" altLang="en-US" sz="2600" b="1" u="sng" dirty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경우 </a:t>
            </a:r>
            <a:endParaRPr kumimoji="0" lang="en-US" altLang="ko-KR" sz="2600" b="1" u="sng" dirty="0">
              <a:solidFill>
                <a:srgbClr val="0000FF"/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marL="273050" indent="-273050" fontAlgn="auto">
              <a:spcBef>
                <a:spcPts val="300"/>
              </a:spcBef>
              <a:spcAft>
                <a:spcPts val="600"/>
              </a:spcAft>
              <a:defRPr/>
            </a:pPr>
            <a:r>
              <a:rPr kumimoji="0" lang="en-US" altLang="ko-KR" sz="2600" b="1" dirty="0" smtClean="0">
                <a:solidFill>
                  <a:schemeClr val="tx1"/>
                </a:solidFill>
                <a:latin typeface="맑은 고딕"/>
                <a:ea typeface="맑은 고딕"/>
              </a:rPr>
              <a:t>  ◑</a:t>
            </a:r>
            <a:r>
              <a:rPr kumimoji="0" lang="en-US" altLang="ko-KR" sz="2600" b="1" dirty="0" smtClean="0">
                <a:solidFill>
                  <a:schemeClr val="tx1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kumimoji="0" lang="ko-KR" altLang="en-US" sz="2600" b="1" dirty="0" err="1">
                <a:solidFill>
                  <a:schemeClr val="tx1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레지오의</a:t>
            </a:r>
            <a:r>
              <a:rPr kumimoji="0" lang="ko-KR" altLang="en-US" sz="2600" b="1" dirty="0">
                <a:solidFill>
                  <a:schemeClr val="tx1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목적과 정신을 이해가 없어 </a:t>
            </a:r>
            <a:endParaRPr kumimoji="0" lang="en-US" altLang="ko-KR" sz="2600" b="1" dirty="0" smtClean="0">
              <a:solidFill>
                <a:schemeClr val="tx1"/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marL="273050" indent="-273050" fontAlgn="auto">
              <a:spcBef>
                <a:spcPts val="300"/>
              </a:spcBef>
              <a:spcAft>
                <a:spcPts val="600"/>
              </a:spcAft>
              <a:defRPr/>
            </a:pPr>
            <a:r>
              <a:rPr kumimoji="0" lang="en-US" altLang="ko-KR" sz="2600" b="1" dirty="0">
                <a:solidFill>
                  <a:schemeClr val="tx1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kumimoji="0" lang="en-US" altLang="ko-KR" sz="2600" b="1" dirty="0" smtClean="0">
                <a:solidFill>
                  <a:schemeClr val="tx1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    </a:t>
            </a:r>
            <a:r>
              <a:rPr kumimoji="0" lang="ko-KR" altLang="en-US" sz="2600" b="1" dirty="0" smtClean="0">
                <a:solidFill>
                  <a:schemeClr val="tx1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쉽게 </a:t>
            </a:r>
            <a:r>
              <a:rPr kumimoji="0" lang="ko-KR" altLang="en-US" sz="2600" b="1" dirty="0" err="1">
                <a:solidFill>
                  <a:schemeClr val="tx1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레지오를</a:t>
            </a:r>
            <a:r>
              <a:rPr kumimoji="0" lang="ko-KR" altLang="en-US" sz="2600" b="1" dirty="0">
                <a:solidFill>
                  <a:schemeClr val="tx1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kumimoji="0" lang="ko-KR" altLang="en-US" sz="2600" b="1" dirty="0" err="1" smtClean="0">
                <a:solidFill>
                  <a:schemeClr val="tx1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탈단함</a:t>
            </a:r>
            <a:endParaRPr kumimoji="0" lang="en-US" altLang="ko-KR" sz="2600" b="1" dirty="0" smtClean="0">
              <a:solidFill>
                <a:schemeClr val="tx1"/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marL="273050" indent="-273050" fontAlgn="auto">
              <a:spcBef>
                <a:spcPts val="300"/>
              </a:spcBef>
              <a:spcAft>
                <a:spcPts val="600"/>
              </a:spcAft>
              <a:defRPr/>
            </a:pPr>
            <a:endParaRPr kumimoji="0" lang="en-US" altLang="ko-KR" sz="1000" b="1" dirty="0">
              <a:solidFill>
                <a:schemeClr val="tx1"/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marL="273050" indent="-273050" fontAlgn="auto">
              <a:spcBef>
                <a:spcPts val="300"/>
              </a:spcBef>
              <a:spcAft>
                <a:spcPts val="600"/>
              </a:spcAft>
              <a:defRPr/>
            </a:pPr>
            <a:r>
              <a:rPr kumimoji="0" lang="en-US" altLang="ko-KR" sz="2600" b="1" dirty="0" smtClean="0">
                <a:solidFill>
                  <a:schemeClr val="tx1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  </a:t>
            </a:r>
            <a:r>
              <a:rPr kumimoji="0" lang="en-US" altLang="ko-KR" sz="2600" b="1" dirty="0" smtClean="0">
                <a:solidFill>
                  <a:schemeClr val="tx1"/>
                </a:solidFill>
              </a:rPr>
              <a:t>◑</a:t>
            </a:r>
            <a:r>
              <a:rPr kumimoji="0" lang="en-US" altLang="ko-KR" sz="2600" b="1" dirty="0" smtClean="0">
                <a:solidFill>
                  <a:schemeClr val="tx1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kumimoji="0" lang="ko-KR" altLang="en-US" sz="2600" b="1" dirty="0" err="1">
                <a:solidFill>
                  <a:schemeClr val="tx1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레지오의</a:t>
            </a:r>
            <a:r>
              <a:rPr kumimoji="0" lang="ko-KR" altLang="en-US" sz="2600" b="1" dirty="0">
                <a:solidFill>
                  <a:schemeClr val="tx1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기본적인 기도와 활동에 대해 </a:t>
            </a:r>
            <a:endParaRPr kumimoji="0" lang="en-US" altLang="ko-KR" sz="2600" b="1" dirty="0" smtClean="0">
              <a:solidFill>
                <a:schemeClr val="tx1"/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marL="273050" indent="-273050" fontAlgn="auto">
              <a:spcBef>
                <a:spcPts val="300"/>
              </a:spcBef>
              <a:spcAft>
                <a:spcPts val="600"/>
              </a:spcAft>
              <a:defRPr/>
            </a:pPr>
            <a:r>
              <a:rPr kumimoji="0" lang="en-US" altLang="ko-KR" sz="2600" b="1" dirty="0">
                <a:solidFill>
                  <a:schemeClr val="tx1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kumimoji="0" lang="en-US" altLang="ko-KR" sz="2600" b="1" dirty="0" smtClean="0">
                <a:solidFill>
                  <a:schemeClr val="tx1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     </a:t>
            </a:r>
            <a:r>
              <a:rPr kumimoji="0" lang="ko-KR" altLang="en-US" sz="2600" b="1" dirty="0" smtClean="0">
                <a:solidFill>
                  <a:schemeClr val="tx1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의구심을 가짐</a:t>
            </a:r>
            <a:endParaRPr kumimoji="0" lang="en-US" altLang="ko-KR" sz="2600" b="1" dirty="0" smtClean="0">
              <a:solidFill>
                <a:schemeClr val="tx1"/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marL="273050" indent="-273050" fontAlgn="auto">
              <a:spcBef>
                <a:spcPts val="300"/>
              </a:spcBef>
              <a:spcAft>
                <a:spcPts val="600"/>
              </a:spcAft>
              <a:defRPr/>
            </a:pPr>
            <a:endParaRPr kumimoji="0" lang="en-US" altLang="ko-KR" sz="1000" b="1" dirty="0">
              <a:solidFill>
                <a:schemeClr val="tx1"/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marL="273050" indent="-273050" fontAlgn="auto">
              <a:spcBef>
                <a:spcPts val="300"/>
              </a:spcBef>
              <a:spcAft>
                <a:spcPts val="600"/>
              </a:spcAft>
              <a:defRPr/>
            </a:pPr>
            <a:r>
              <a:rPr kumimoji="0" lang="en-US" altLang="ko-KR" sz="2600" b="1" dirty="0" smtClean="0">
                <a:solidFill>
                  <a:schemeClr val="tx1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  </a:t>
            </a:r>
            <a:r>
              <a:rPr kumimoji="0" lang="en-US" altLang="ko-KR" sz="2600" b="1" dirty="0" smtClean="0">
                <a:solidFill>
                  <a:schemeClr val="tx1"/>
                </a:solidFill>
                <a:latin typeface="맑은 고딕"/>
                <a:ea typeface="맑은 고딕"/>
              </a:rPr>
              <a:t>◑</a:t>
            </a:r>
            <a:r>
              <a:rPr kumimoji="0" lang="en-US" altLang="ko-KR" sz="2600" b="1" dirty="0" smtClean="0">
                <a:solidFill>
                  <a:schemeClr val="tx1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kumimoji="0" lang="ko-KR" altLang="en-US" sz="2600" b="1" dirty="0">
                <a:solidFill>
                  <a:schemeClr val="tx1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교본 및 지침에 대한 자의적 </a:t>
            </a:r>
            <a:r>
              <a:rPr kumimoji="0" lang="ko-KR" altLang="en-US" sz="2600" b="1" dirty="0" smtClean="0">
                <a:solidFill>
                  <a:schemeClr val="tx1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해석</a:t>
            </a:r>
            <a:endParaRPr kumimoji="0" lang="en-US" altLang="ko-KR" sz="2600" b="1" dirty="0">
              <a:solidFill>
                <a:schemeClr val="tx1"/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778557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/>
          <p:cNvSpPr txBox="1">
            <a:spLocks/>
          </p:cNvSpPr>
          <p:nvPr/>
        </p:nvSpPr>
        <p:spPr bwMode="auto">
          <a:xfrm>
            <a:off x="0" y="0"/>
            <a:ext cx="8229600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2pPr>
            <a:lvl3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3pPr>
            <a:lvl4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4pPr>
            <a:lvl5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5pPr>
            <a:lvl6pPr marL="457200" algn="ctr" rtl="0" fontAlgn="base" latinLnBrk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6pPr>
            <a:lvl7pPr marL="914400" algn="ctr" rtl="0" fontAlgn="base" latinLnBrk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7pPr>
            <a:lvl8pPr marL="1371600" algn="ctr" rtl="0" fontAlgn="base" latinLnBrk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8pPr>
            <a:lvl9pPr marL="1828800" algn="ctr" rtl="0" fontAlgn="base" latinLnBrk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9pPr>
          </a:lstStyle>
          <a:p>
            <a:pPr algn="l" eaLnBrk="1" fontAlgn="auto" hangingPunct="1">
              <a:spcAft>
                <a:spcPts val="0"/>
              </a:spcAft>
              <a:defRPr/>
            </a:pPr>
            <a:r>
              <a:rPr kumimoji="0" lang="en-US" altLang="ko-KR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목각파임B" panose="02030600000101010101" pitchFamily="18" charset="-127"/>
                <a:ea typeface="HY목각파임B" panose="02030600000101010101" pitchFamily="18" charset="-127"/>
              </a:rPr>
              <a:t>2023</a:t>
            </a:r>
            <a:r>
              <a:rPr kumimoji="0" lang="ko-KR" altLang="en-U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목각파임B" panose="02030600000101010101" pitchFamily="18" charset="-127"/>
                <a:ea typeface="HY목각파임B" panose="02030600000101010101" pitchFamily="18" charset="-127"/>
              </a:rPr>
              <a:t>년 상반기 단장간담회</a:t>
            </a:r>
          </a:p>
        </p:txBody>
      </p:sp>
      <p:sp>
        <p:nvSpPr>
          <p:cNvPr id="8" name="직사각형 7"/>
          <p:cNvSpPr/>
          <p:nvPr/>
        </p:nvSpPr>
        <p:spPr>
          <a:xfrm>
            <a:off x="676744" y="1340768"/>
            <a:ext cx="8136904" cy="47525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273050" indent="-273050" fontAlgn="auto">
              <a:spcBef>
                <a:spcPts val="300"/>
              </a:spcBef>
              <a:spcAft>
                <a:spcPts val="600"/>
              </a:spcAft>
              <a:defRPr/>
            </a:pPr>
            <a:r>
              <a:rPr kumimoji="0" lang="en-US" altLang="ko-KR" sz="2600" b="1" dirty="0" smtClean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2.</a:t>
            </a:r>
            <a:r>
              <a:rPr kumimoji="0" lang="ko-KR" altLang="en-US" sz="2600" b="1" dirty="0" smtClean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kumimoji="0" lang="ko-KR" altLang="en-US" sz="2600" b="1" dirty="0" err="1" smtClean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레지오</a:t>
            </a:r>
            <a:r>
              <a:rPr kumimoji="0" lang="ko-KR" altLang="en-US" sz="2600" b="1" dirty="0" smtClean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kumimoji="0" lang="ko-KR" altLang="en-US" sz="26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예비단원</a:t>
            </a:r>
            <a:r>
              <a:rPr kumimoji="0" lang="en-US" altLang="ko-KR" sz="26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(1</a:t>
            </a:r>
            <a:r>
              <a:rPr kumimoji="0" lang="ko-KR" altLang="en-US" sz="26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년 미만</a:t>
            </a:r>
            <a:r>
              <a:rPr kumimoji="0" lang="en-US" altLang="ko-KR" sz="26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)</a:t>
            </a:r>
            <a:r>
              <a:rPr kumimoji="0" lang="ko-KR" altLang="en-US" sz="26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소양교육 </a:t>
            </a:r>
            <a:r>
              <a:rPr kumimoji="0" lang="ko-KR" altLang="en-US" sz="2600" b="1" dirty="0" smtClean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활성화</a:t>
            </a:r>
            <a:endParaRPr kumimoji="0" lang="en-US" altLang="ko-KR" sz="2600" b="1" dirty="0" smtClean="0">
              <a:solidFill>
                <a:srgbClr val="0000FF"/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marL="273050" indent="-273050" fontAlgn="auto">
              <a:spcBef>
                <a:spcPts val="300"/>
              </a:spcBef>
              <a:spcAft>
                <a:spcPts val="600"/>
              </a:spcAft>
              <a:defRPr/>
            </a:pPr>
            <a:endParaRPr kumimoji="0" lang="en-US" altLang="ko-KR" sz="1000" b="1" dirty="0" smtClean="0">
              <a:solidFill>
                <a:srgbClr val="0000FF"/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marL="273050" indent="-273050" fontAlgn="auto">
              <a:spcBef>
                <a:spcPts val="300"/>
              </a:spcBef>
              <a:spcAft>
                <a:spcPts val="600"/>
              </a:spcAft>
              <a:defRPr/>
            </a:pPr>
            <a:endParaRPr kumimoji="0" lang="en-US" altLang="ko-KR" sz="1000" b="1" dirty="0" smtClean="0">
              <a:solidFill>
                <a:srgbClr val="0000FF"/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marL="273050" indent="-273050" fontAlgn="auto">
              <a:spcBef>
                <a:spcPts val="300"/>
              </a:spcBef>
              <a:spcAft>
                <a:spcPts val="600"/>
              </a:spcAft>
              <a:defRPr/>
            </a:pPr>
            <a:r>
              <a:rPr kumimoji="0" lang="en-US" altLang="ko-KR" sz="2600" b="1" dirty="0">
                <a:solidFill>
                  <a:schemeClr val="tx1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kumimoji="0" lang="en-US" altLang="ko-KR" sz="2600" b="1" dirty="0" smtClean="0">
                <a:solidFill>
                  <a:schemeClr val="tx1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 </a:t>
            </a:r>
            <a:r>
              <a:rPr kumimoji="0" lang="ko-KR" altLang="en-US" sz="2600" b="1" u="sng" dirty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관리 및 운영 방법</a:t>
            </a:r>
            <a:endParaRPr kumimoji="0" lang="en-US" altLang="ko-KR" sz="2600" b="1" u="sng" dirty="0">
              <a:solidFill>
                <a:srgbClr val="0000FF"/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marL="273050" indent="-273050" fontAlgn="auto">
              <a:spcBef>
                <a:spcPts val="300"/>
              </a:spcBef>
              <a:spcAft>
                <a:spcPts val="600"/>
              </a:spcAft>
              <a:defRPr/>
            </a:pPr>
            <a:r>
              <a:rPr kumimoji="0" lang="en-US" altLang="ko-KR" sz="2600" b="1" dirty="0" smtClean="0">
                <a:solidFill>
                  <a:schemeClr val="tx1"/>
                </a:solidFill>
                <a:latin typeface="맑은 고딕"/>
                <a:ea typeface="맑은 고딕"/>
              </a:rPr>
              <a:t>   ◑</a:t>
            </a:r>
            <a:r>
              <a:rPr kumimoji="0" lang="en-US" altLang="ko-KR" sz="2600" b="1" dirty="0" smtClean="0">
                <a:solidFill>
                  <a:schemeClr val="tx1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kumimoji="0" lang="ko-KR" altLang="en-US" sz="2600" b="1" dirty="0">
                <a:solidFill>
                  <a:schemeClr val="tx1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예비단원 및 </a:t>
            </a:r>
            <a:r>
              <a:rPr kumimoji="0" lang="en-US" altLang="ko-KR" sz="2600" b="1" dirty="0">
                <a:solidFill>
                  <a:schemeClr val="tx1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1</a:t>
            </a:r>
            <a:r>
              <a:rPr kumimoji="0" lang="ko-KR" altLang="en-US" sz="2600" b="1" dirty="0">
                <a:solidFill>
                  <a:schemeClr val="tx1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년 미만 신입단원 의무적 교육 </a:t>
            </a:r>
            <a:r>
              <a:rPr kumimoji="0" lang="ko-KR" altLang="en-US" sz="2600" b="1" dirty="0" smtClean="0">
                <a:solidFill>
                  <a:schemeClr val="tx1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실시</a:t>
            </a:r>
            <a:endParaRPr kumimoji="0" lang="en-US" altLang="ko-KR" sz="2600" b="1" dirty="0" smtClean="0">
              <a:solidFill>
                <a:schemeClr val="tx1"/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marL="273050" indent="-273050" fontAlgn="auto">
              <a:spcBef>
                <a:spcPts val="300"/>
              </a:spcBef>
              <a:spcAft>
                <a:spcPts val="600"/>
              </a:spcAft>
              <a:defRPr/>
            </a:pPr>
            <a:endParaRPr kumimoji="0" lang="en-US" altLang="ko-KR" sz="1000" b="1" dirty="0">
              <a:solidFill>
                <a:schemeClr val="tx1"/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marL="273050" indent="-273050" fontAlgn="auto">
              <a:spcBef>
                <a:spcPts val="300"/>
              </a:spcBef>
              <a:spcAft>
                <a:spcPts val="600"/>
              </a:spcAft>
              <a:defRPr/>
            </a:pPr>
            <a:r>
              <a:rPr kumimoji="0" lang="en-US" altLang="ko-KR" sz="2600" b="1" dirty="0" smtClean="0">
                <a:solidFill>
                  <a:schemeClr val="tx1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  </a:t>
            </a:r>
            <a:r>
              <a:rPr kumimoji="0" lang="en-US" altLang="ko-KR" sz="2600" b="1" dirty="0" smtClean="0">
                <a:solidFill>
                  <a:schemeClr val="tx1"/>
                </a:solidFill>
              </a:rPr>
              <a:t>◑</a:t>
            </a:r>
            <a:r>
              <a:rPr kumimoji="0" lang="en-US" altLang="ko-KR" sz="2600" b="1" dirty="0" smtClean="0">
                <a:solidFill>
                  <a:schemeClr val="tx1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kumimoji="0" lang="ko-KR" altLang="en-US" sz="2600" b="1" dirty="0" err="1" smtClean="0">
                <a:solidFill>
                  <a:schemeClr val="tx1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주회합을</a:t>
            </a:r>
            <a:r>
              <a:rPr kumimoji="0" lang="ko-KR" altLang="en-US" sz="2600" b="1" dirty="0" smtClean="0">
                <a:solidFill>
                  <a:schemeClr val="tx1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통해</a:t>
            </a:r>
            <a:r>
              <a:rPr kumimoji="0" lang="en-US" altLang="ko-KR" sz="2600" b="1" dirty="0" smtClean="0">
                <a:solidFill>
                  <a:schemeClr val="tx1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, </a:t>
            </a:r>
            <a:r>
              <a:rPr kumimoji="0" lang="ko-KR" altLang="en-US" sz="2600" b="1" dirty="0" smtClean="0">
                <a:solidFill>
                  <a:schemeClr val="tx1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활동배당을 통해 자기주도 학습</a:t>
            </a:r>
            <a:endParaRPr kumimoji="0" lang="en-US" altLang="ko-KR" sz="2600" b="1" dirty="0" smtClean="0">
              <a:solidFill>
                <a:schemeClr val="tx1"/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marL="273050" indent="-273050" fontAlgn="auto">
              <a:spcBef>
                <a:spcPts val="300"/>
              </a:spcBef>
              <a:spcAft>
                <a:spcPts val="600"/>
              </a:spcAft>
              <a:defRPr/>
            </a:pPr>
            <a:endParaRPr kumimoji="0" lang="en-US" altLang="ko-KR" sz="1000" b="1" dirty="0">
              <a:solidFill>
                <a:schemeClr val="tx1"/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marL="273050" indent="-273050" fontAlgn="auto">
              <a:spcBef>
                <a:spcPts val="300"/>
              </a:spcBef>
              <a:spcAft>
                <a:spcPts val="600"/>
              </a:spcAft>
              <a:defRPr/>
            </a:pPr>
            <a:r>
              <a:rPr kumimoji="0" lang="en-US" altLang="ko-KR" sz="2600" b="1" dirty="0" smtClean="0">
                <a:solidFill>
                  <a:schemeClr val="tx1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  </a:t>
            </a:r>
            <a:r>
              <a:rPr kumimoji="0" lang="en-US" altLang="ko-KR" sz="2600" b="1" dirty="0" smtClean="0">
                <a:solidFill>
                  <a:schemeClr val="tx1"/>
                </a:solidFill>
                <a:latin typeface="맑은 고딕"/>
                <a:ea typeface="맑은 고딕"/>
              </a:rPr>
              <a:t>◑</a:t>
            </a:r>
            <a:r>
              <a:rPr kumimoji="0" lang="en-US" altLang="ko-KR" sz="2600" b="1" dirty="0" smtClean="0">
                <a:solidFill>
                  <a:schemeClr val="tx1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kumimoji="0" lang="ko-KR" altLang="en-US" sz="2600" b="1" dirty="0" smtClean="0">
                <a:solidFill>
                  <a:schemeClr val="tx1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평의회 자체에서 연중 </a:t>
            </a:r>
            <a:r>
              <a:rPr kumimoji="0" lang="en-US" altLang="ko-KR" sz="2600" b="1" dirty="0" smtClean="0">
                <a:solidFill>
                  <a:schemeClr val="tx1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1</a:t>
            </a:r>
            <a:r>
              <a:rPr kumimoji="0" lang="en-US" altLang="ko-KR" sz="2600" b="1" dirty="0" smtClean="0">
                <a:solidFill>
                  <a:schemeClr val="tx1"/>
                </a:solidFill>
                <a:latin typeface="맑은 고딕"/>
                <a:ea typeface="맑은 고딕"/>
              </a:rPr>
              <a:t>~</a:t>
            </a:r>
            <a:r>
              <a:rPr kumimoji="0" lang="en-US" altLang="ko-KR" sz="2600" b="1" dirty="0" smtClean="0">
                <a:solidFill>
                  <a:schemeClr val="tx1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2</a:t>
            </a:r>
            <a:r>
              <a:rPr kumimoji="0" lang="ko-KR" altLang="en-US" sz="2600" b="1" dirty="0" smtClean="0">
                <a:solidFill>
                  <a:schemeClr val="tx1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회 정도 교육 실시</a:t>
            </a:r>
            <a:endParaRPr kumimoji="0" lang="en-US" altLang="ko-KR" sz="2600" b="1" dirty="0" smtClean="0">
              <a:solidFill>
                <a:schemeClr val="tx1"/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marL="273050" indent="-273050" fontAlgn="auto">
              <a:spcBef>
                <a:spcPts val="300"/>
              </a:spcBef>
              <a:spcAft>
                <a:spcPts val="600"/>
              </a:spcAft>
              <a:defRPr/>
            </a:pPr>
            <a:endParaRPr kumimoji="0" lang="en-US" altLang="ko-KR" sz="1000" b="1" dirty="0" smtClean="0">
              <a:solidFill>
                <a:schemeClr val="tx1"/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marL="273050" indent="-273050" fontAlgn="auto">
              <a:spcBef>
                <a:spcPts val="300"/>
              </a:spcBef>
              <a:spcAft>
                <a:spcPts val="600"/>
              </a:spcAft>
              <a:defRPr/>
            </a:pPr>
            <a:r>
              <a:rPr kumimoji="0" lang="en-US" altLang="ko-KR" sz="2600" b="1" dirty="0">
                <a:solidFill>
                  <a:schemeClr val="tx1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kumimoji="0" lang="en-US" altLang="ko-KR" sz="2600" b="1" dirty="0" smtClean="0">
                <a:solidFill>
                  <a:schemeClr val="tx1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 </a:t>
            </a:r>
            <a:r>
              <a:rPr kumimoji="0" lang="en-US" altLang="ko-KR" sz="2600" b="1" dirty="0" smtClean="0">
                <a:solidFill>
                  <a:schemeClr val="tx1"/>
                </a:solidFill>
                <a:latin typeface="맑은 고딕"/>
                <a:ea typeface="맑은 고딕"/>
              </a:rPr>
              <a:t>◑</a:t>
            </a:r>
            <a:r>
              <a:rPr kumimoji="0" lang="en-US" altLang="ko-KR" sz="2600" b="1" dirty="0" smtClean="0">
                <a:solidFill>
                  <a:schemeClr val="tx1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kumimoji="0" lang="ko-KR" altLang="en-US" sz="2600" b="1" dirty="0" smtClean="0">
                <a:solidFill>
                  <a:schemeClr val="tx1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교안은 </a:t>
            </a:r>
            <a:r>
              <a:rPr kumimoji="0" lang="ko-KR" altLang="en-US" sz="2600" b="1" dirty="0" err="1" smtClean="0">
                <a:solidFill>
                  <a:schemeClr val="tx1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레지아에서</a:t>
            </a:r>
            <a:r>
              <a:rPr kumimoji="0" lang="ko-KR" altLang="en-US" sz="2600" b="1" dirty="0" smtClean="0">
                <a:solidFill>
                  <a:schemeClr val="tx1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제작 및 공유</a:t>
            </a:r>
            <a:endParaRPr kumimoji="0" lang="en-US" altLang="ko-KR" sz="2600" b="1" dirty="0">
              <a:solidFill>
                <a:schemeClr val="tx1"/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842052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/>
          <p:cNvSpPr txBox="1">
            <a:spLocks/>
          </p:cNvSpPr>
          <p:nvPr/>
        </p:nvSpPr>
        <p:spPr bwMode="auto">
          <a:xfrm>
            <a:off x="0" y="0"/>
            <a:ext cx="8229600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2pPr>
            <a:lvl3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3pPr>
            <a:lvl4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4pPr>
            <a:lvl5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5pPr>
            <a:lvl6pPr marL="457200" algn="ctr" rtl="0" fontAlgn="base" latinLnBrk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6pPr>
            <a:lvl7pPr marL="914400" algn="ctr" rtl="0" fontAlgn="base" latinLnBrk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7pPr>
            <a:lvl8pPr marL="1371600" algn="ctr" rtl="0" fontAlgn="base" latinLnBrk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8pPr>
            <a:lvl9pPr marL="1828800" algn="ctr" rtl="0" fontAlgn="base" latinLnBrk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9pPr>
          </a:lstStyle>
          <a:p>
            <a:pPr algn="l" eaLnBrk="1" fontAlgn="auto" hangingPunct="1">
              <a:spcAft>
                <a:spcPts val="0"/>
              </a:spcAft>
              <a:defRPr/>
            </a:pPr>
            <a:r>
              <a:rPr kumimoji="0" lang="en-US" altLang="ko-KR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목각파임B" panose="02030600000101010101" pitchFamily="18" charset="-127"/>
                <a:ea typeface="HY목각파임B" panose="02030600000101010101" pitchFamily="18" charset="-127"/>
              </a:rPr>
              <a:t>2023</a:t>
            </a:r>
            <a:r>
              <a:rPr kumimoji="0" lang="ko-KR" altLang="en-U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목각파임B" panose="02030600000101010101" pitchFamily="18" charset="-127"/>
                <a:ea typeface="HY목각파임B" panose="02030600000101010101" pitchFamily="18" charset="-127"/>
              </a:rPr>
              <a:t>년 상반기 </a:t>
            </a:r>
            <a:r>
              <a:rPr kumimoji="0" lang="ko-KR" alt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목각파임B" panose="02030600000101010101" pitchFamily="18" charset="-127"/>
                <a:ea typeface="HY목각파임B" panose="02030600000101010101" pitchFamily="18" charset="-127"/>
              </a:rPr>
              <a:t>단장간담회</a:t>
            </a:r>
            <a:endParaRPr kumimoji="0" lang="ko-KR" altLang="en-US" sz="2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683568" y="1412776"/>
            <a:ext cx="8136904" cy="49685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273050" indent="-273050" fontAlgn="auto">
              <a:spcBef>
                <a:spcPts val="300"/>
              </a:spcBef>
              <a:spcAft>
                <a:spcPts val="600"/>
              </a:spcAft>
              <a:defRPr/>
            </a:pPr>
            <a:r>
              <a:rPr kumimoji="0" lang="en-US" altLang="ko-KR" sz="2600" b="1" dirty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3</a:t>
            </a:r>
            <a:r>
              <a:rPr kumimoji="0" lang="en-US" altLang="ko-KR" sz="2600" b="1" dirty="0" smtClean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.</a:t>
            </a:r>
            <a:r>
              <a:rPr kumimoji="0" lang="ko-KR" altLang="en-US" sz="2600" b="1" dirty="0" smtClean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kumimoji="0" lang="ko-KR" altLang="en-US" sz="2600" b="1" dirty="0" err="1" smtClean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레지오</a:t>
            </a:r>
            <a:r>
              <a:rPr kumimoji="0" lang="ko-KR" altLang="en-US" sz="2600" b="1" dirty="0" smtClean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kumimoji="0" lang="ko-KR" altLang="en-US" sz="26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토론대회</a:t>
            </a:r>
            <a:r>
              <a:rPr kumimoji="0" lang="en-US" altLang="ko-KR" sz="26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(</a:t>
            </a:r>
            <a:r>
              <a:rPr kumimoji="0" lang="ko-KR" altLang="en-US" sz="26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간담회</a:t>
            </a:r>
            <a:r>
              <a:rPr kumimoji="0" lang="en-US" altLang="ko-KR" sz="26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)</a:t>
            </a:r>
            <a:r>
              <a:rPr kumimoji="0" lang="ko-KR" altLang="en-US" sz="26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를 통한 간부 교육 </a:t>
            </a:r>
            <a:r>
              <a:rPr kumimoji="0" lang="ko-KR" altLang="en-US" sz="2600" b="1" dirty="0" smtClean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활성화  </a:t>
            </a:r>
            <a:endParaRPr kumimoji="0" lang="en-US" altLang="ko-KR" sz="2600" b="1" dirty="0" smtClean="0">
              <a:solidFill>
                <a:srgbClr val="0000FF"/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marL="273050" indent="-273050" fontAlgn="auto">
              <a:spcBef>
                <a:spcPts val="300"/>
              </a:spcBef>
              <a:spcAft>
                <a:spcPts val="600"/>
              </a:spcAft>
              <a:defRPr/>
            </a:pPr>
            <a:endParaRPr kumimoji="0" lang="en-US" altLang="ko-KR" sz="1000" b="1" dirty="0" smtClean="0">
              <a:solidFill>
                <a:srgbClr val="0000FF"/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marL="273050" indent="-273050" fontAlgn="auto">
              <a:spcBef>
                <a:spcPts val="300"/>
              </a:spcBef>
              <a:spcAft>
                <a:spcPts val="600"/>
              </a:spcAft>
              <a:defRPr/>
            </a:pPr>
            <a:endParaRPr kumimoji="0" lang="en-US" altLang="ko-KR" sz="1000" b="1" dirty="0" smtClean="0">
              <a:solidFill>
                <a:srgbClr val="0000FF"/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marL="273050" indent="-273050" fontAlgn="auto">
              <a:spcBef>
                <a:spcPts val="300"/>
              </a:spcBef>
              <a:spcAft>
                <a:spcPts val="600"/>
              </a:spcAft>
              <a:defRPr/>
            </a:pPr>
            <a:r>
              <a:rPr kumimoji="0" lang="en-US" altLang="ko-KR" sz="2600" b="1" dirty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kumimoji="0" lang="en-US" altLang="ko-KR" sz="2600" b="1" dirty="0" smtClean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 </a:t>
            </a:r>
            <a:r>
              <a:rPr kumimoji="0" lang="ko-KR" altLang="en-US" sz="2600" b="1" u="sng" dirty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간담회나 토론대회를 적극적으로 활용할 </a:t>
            </a:r>
            <a:r>
              <a:rPr kumimoji="0" lang="ko-KR" altLang="en-US" sz="2600" b="1" u="sng" dirty="0" smtClean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경우</a:t>
            </a:r>
            <a:endParaRPr kumimoji="0" lang="en-US" altLang="ko-KR" sz="2600" b="1" u="sng" dirty="0" smtClean="0">
              <a:solidFill>
                <a:srgbClr val="0000FF"/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marL="273050" indent="-273050" fontAlgn="auto">
              <a:spcBef>
                <a:spcPts val="300"/>
              </a:spcBef>
              <a:spcAft>
                <a:spcPts val="600"/>
              </a:spcAft>
              <a:defRPr/>
            </a:pPr>
            <a:r>
              <a:rPr kumimoji="0" lang="en-US" altLang="ko-KR" sz="2600" b="1" dirty="0" smtClean="0">
                <a:solidFill>
                  <a:schemeClr val="tx1"/>
                </a:solidFill>
              </a:rPr>
              <a:t>   ◑ </a:t>
            </a:r>
            <a:r>
              <a:rPr kumimoji="0" lang="ko-KR" altLang="en-US" sz="2600" b="1" dirty="0">
                <a:solidFill>
                  <a:schemeClr val="tx1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간부 중심의 주관적인 결정으로 운영되는 </a:t>
            </a:r>
            <a:endParaRPr kumimoji="0" lang="en-US" altLang="ko-KR" sz="2600" b="1" dirty="0" smtClean="0">
              <a:solidFill>
                <a:schemeClr val="tx1"/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marL="273050" indent="-273050" fontAlgn="auto">
              <a:spcBef>
                <a:spcPts val="300"/>
              </a:spcBef>
              <a:spcAft>
                <a:spcPts val="600"/>
              </a:spcAft>
              <a:defRPr/>
            </a:pPr>
            <a:r>
              <a:rPr kumimoji="0" lang="en-US" altLang="ko-KR" sz="2600" b="1" dirty="0">
                <a:solidFill>
                  <a:schemeClr val="tx1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kumimoji="0" lang="en-US" altLang="ko-KR" sz="2600" b="1" dirty="0" smtClean="0">
                <a:solidFill>
                  <a:schemeClr val="tx1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     </a:t>
            </a:r>
            <a:r>
              <a:rPr kumimoji="0" lang="ko-KR" altLang="en-US" sz="2600" b="1" dirty="0" smtClean="0">
                <a:solidFill>
                  <a:schemeClr val="tx1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경향 방지 </a:t>
            </a:r>
            <a:endParaRPr kumimoji="0" lang="en-US" altLang="ko-KR" sz="2600" b="1" dirty="0" smtClean="0">
              <a:solidFill>
                <a:schemeClr val="tx1"/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marL="273050" indent="-273050" fontAlgn="auto">
              <a:spcBef>
                <a:spcPts val="300"/>
              </a:spcBef>
              <a:spcAft>
                <a:spcPts val="600"/>
              </a:spcAft>
              <a:defRPr/>
            </a:pPr>
            <a:r>
              <a:rPr kumimoji="0" lang="en-US" altLang="ko-KR" sz="2600" b="1" dirty="0" smtClean="0">
                <a:solidFill>
                  <a:schemeClr val="tx1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  </a:t>
            </a:r>
            <a:r>
              <a:rPr kumimoji="0" lang="en-US" altLang="ko-KR" sz="2600" b="1" dirty="0" smtClean="0">
                <a:solidFill>
                  <a:schemeClr val="tx1"/>
                </a:solidFill>
              </a:rPr>
              <a:t>◑ </a:t>
            </a:r>
            <a:r>
              <a:rPr kumimoji="0" lang="ko-KR" altLang="en-US" sz="2600" b="1" dirty="0">
                <a:solidFill>
                  <a:schemeClr val="tx1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내부적 의견 충돌</a:t>
            </a:r>
            <a:r>
              <a:rPr kumimoji="0" lang="en-US" altLang="ko-KR" sz="2600" b="1" dirty="0">
                <a:solidFill>
                  <a:schemeClr val="tx1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, </a:t>
            </a:r>
            <a:r>
              <a:rPr kumimoji="0" lang="ko-KR" altLang="en-US" sz="2600" b="1" dirty="0">
                <a:solidFill>
                  <a:schemeClr val="tx1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운영에 대한 불만 등에 대한 </a:t>
            </a:r>
            <a:endParaRPr kumimoji="0" lang="en-US" altLang="ko-KR" sz="2600" b="1" dirty="0" smtClean="0">
              <a:solidFill>
                <a:schemeClr val="tx1"/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marL="273050" indent="-273050" fontAlgn="auto">
              <a:spcBef>
                <a:spcPts val="300"/>
              </a:spcBef>
              <a:spcAft>
                <a:spcPts val="600"/>
              </a:spcAft>
              <a:defRPr/>
            </a:pPr>
            <a:r>
              <a:rPr kumimoji="0" lang="en-US" altLang="ko-KR" sz="2600" b="1" dirty="0">
                <a:solidFill>
                  <a:schemeClr val="tx1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kumimoji="0" lang="en-US" altLang="ko-KR" sz="2600" b="1" dirty="0" smtClean="0">
                <a:solidFill>
                  <a:schemeClr val="tx1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     </a:t>
            </a:r>
            <a:r>
              <a:rPr kumimoji="0" lang="ko-KR" altLang="en-US" sz="2600" b="1" dirty="0" smtClean="0">
                <a:solidFill>
                  <a:schemeClr val="tx1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실제적인 현안 토의 및 방법 제시</a:t>
            </a:r>
            <a:endParaRPr kumimoji="0" lang="en-US" altLang="ko-KR" sz="2600" b="1" dirty="0" smtClean="0">
              <a:solidFill>
                <a:schemeClr val="tx1"/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marL="273050" indent="-273050" fontAlgn="auto">
              <a:spcBef>
                <a:spcPts val="300"/>
              </a:spcBef>
              <a:spcAft>
                <a:spcPts val="600"/>
              </a:spcAft>
              <a:defRPr/>
            </a:pPr>
            <a:r>
              <a:rPr kumimoji="0" lang="en-US" altLang="ko-KR" sz="2600" b="1" dirty="0">
                <a:solidFill>
                  <a:schemeClr val="tx1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kumimoji="0" lang="en-US" altLang="ko-KR" sz="2600" b="1" dirty="0" smtClean="0">
                <a:solidFill>
                  <a:schemeClr val="tx1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 </a:t>
            </a:r>
            <a:r>
              <a:rPr kumimoji="0" lang="en-US" altLang="ko-KR" sz="2600" b="1" dirty="0" smtClean="0">
                <a:solidFill>
                  <a:schemeClr val="tx1"/>
                </a:solidFill>
              </a:rPr>
              <a:t>◑ </a:t>
            </a:r>
            <a:r>
              <a:rPr kumimoji="0" lang="ko-KR" altLang="en-US" sz="2600" b="1" dirty="0" smtClean="0">
                <a:solidFill>
                  <a:schemeClr val="tx1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간부들의 친목도모 및</a:t>
            </a:r>
            <a:r>
              <a:rPr kumimoji="0" lang="en-US" altLang="ko-KR" sz="2600" b="1" dirty="0" smtClean="0">
                <a:solidFill>
                  <a:schemeClr val="tx1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kumimoji="0" lang="ko-KR" altLang="en-US" sz="2600" b="1" dirty="0" smtClean="0">
                <a:solidFill>
                  <a:schemeClr val="tx1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역량향상을 위한 </a:t>
            </a:r>
            <a:r>
              <a:rPr kumimoji="0" lang="en-US" altLang="ko-KR" sz="2600" b="1" dirty="0" smtClean="0">
                <a:solidFill>
                  <a:schemeClr val="tx1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/>
            </a:r>
            <a:br>
              <a:rPr kumimoji="0" lang="en-US" altLang="ko-KR" sz="2600" b="1" dirty="0" smtClean="0">
                <a:solidFill>
                  <a:schemeClr val="tx1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</a:br>
            <a:r>
              <a:rPr kumimoji="0" lang="en-US" altLang="ko-KR" sz="2600" b="1" dirty="0" smtClean="0">
                <a:solidFill>
                  <a:schemeClr val="tx1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   </a:t>
            </a:r>
            <a:r>
              <a:rPr kumimoji="0" lang="ko-KR" altLang="en-US" sz="2600" b="1" dirty="0" smtClean="0">
                <a:solidFill>
                  <a:schemeClr val="tx1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교육의 장으로 </a:t>
            </a:r>
            <a:r>
              <a:rPr kumimoji="0" lang="ko-KR" altLang="en-US" sz="2600" b="1" dirty="0">
                <a:solidFill>
                  <a:schemeClr val="tx1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활용 </a:t>
            </a:r>
            <a:endParaRPr kumimoji="0" lang="en-US" altLang="ko-KR" sz="1000" b="1" dirty="0" smtClean="0">
              <a:solidFill>
                <a:schemeClr val="tx1"/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marL="273050" indent="-273050" fontAlgn="auto">
              <a:spcBef>
                <a:spcPts val="300"/>
              </a:spcBef>
              <a:spcAft>
                <a:spcPts val="600"/>
              </a:spcAft>
              <a:defRPr/>
            </a:pPr>
            <a:r>
              <a:rPr kumimoji="0" lang="en-US" altLang="ko-KR" sz="2600" b="1" dirty="0" smtClean="0">
                <a:solidFill>
                  <a:schemeClr val="tx1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  ◑ </a:t>
            </a:r>
            <a:r>
              <a:rPr kumimoji="0" lang="ko-KR" altLang="en-US" sz="2600" b="1" dirty="0" smtClean="0">
                <a:solidFill>
                  <a:schemeClr val="tx1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전임 평의회 단장 및 교육위원의 중재</a:t>
            </a:r>
            <a:r>
              <a:rPr kumimoji="0" lang="en-US" altLang="ko-KR" sz="2600" b="1" dirty="0" smtClean="0">
                <a:solidFill>
                  <a:schemeClr val="tx1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(</a:t>
            </a:r>
            <a:r>
              <a:rPr kumimoji="0" lang="ko-KR" altLang="en-US" sz="2600" b="1" dirty="0" smtClean="0">
                <a:solidFill>
                  <a:schemeClr val="tx1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강의</a:t>
            </a:r>
            <a:r>
              <a:rPr kumimoji="0" lang="en-US" altLang="ko-KR" sz="2600" b="1" dirty="0" smtClean="0">
                <a:solidFill>
                  <a:schemeClr val="tx1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)</a:t>
            </a:r>
            <a:r>
              <a:rPr kumimoji="0" lang="ko-KR" altLang="en-US" sz="2600" b="1" dirty="0" smtClean="0">
                <a:solidFill>
                  <a:schemeClr val="tx1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지원</a:t>
            </a:r>
            <a:r>
              <a:rPr kumimoji="0" lang="en-US" altLang="ko-KR" sz="2600" b="1" dirty="0" smtClean="0">
                <a:solidFill>
                  <a:schemeClr val="tx1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kumimoji="0" lang="en-US" altLang="ko-KR" sz="2600" b="1" dirty="0" smtClean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 </a:t>
            </a:r>
            <a:endParaRPr kumimoji="0" lang="en-US" altLang="ko-KR" sz="2600" b="1" dirty="0">
              <a:solidFill>
                <a:srgbClr val="0000FF"/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201056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/>
          <p:cNvSpPr txBox="1">
            <a:spLocks/>
          </p:cNvSpPr>
          <p:nvPr/>
        </p:nvSpPr>
        <p:spPr bwMode="auto">
          <a:xfrm>
            <a:off x="0" y="0"/>
            <a:ext cx="8229600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2pPr>
            <a:lvl3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3pPr>
            <a:lvl4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4pPr>
            <a:lvl5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5pPr>
            <a:lvl6pPr marL="457200" algn="ctr" rtl="0" fontAlgn="base" latinLnBrk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6pPr>
            <a:lvl7pPr marL="914400" algn="ctr" rtl="0" fontAlgn="base" latinLnBrk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7pPr>
            <a:lvl8pPr marL="1371600" algn="ctr" rtl="0" fontAlgn="base" latinLnBrk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8pPr>
            <a:lvl9pPr marL="1828800" algn="ctr" rtl="0" fontAlgn="base" latinLnBrk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9pPr>
          </a:lstStyle>
          <a:p>
            <a:pPr algn="l" eaLnBrk="1" fontAlgn="auto" hangingPunct="1">
              <a:spcAft>
                <a:spcPts val="0"/>
              </a:spcAft>
              <a:defRPr/>
            </a:pPr>
            <a:r>
              <a:rPr kumimoji="0" lang="en-US" altLang="ko-KR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목각파임B" panose="02030600000101010101" pitchFamily="18" charset="-127"/>
                <a:ea typeface="HY목각파임B" panose="02030600000101010101" pitchFamily="18" charset="-127"/>
              </a:rPr>
              <a:t>2023</a:t>
            </a:r>
            <a:r>
              <a:rPr kumimoji="0" lang="ko-KR" altLang="en-U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목각파임B" panose="02030600000101010101" pitchFamily="18" charset="-127"/>
                <a:ea typeface="HY목각파임B" panose="02030600000101010101" pitchFamily="18" charset="-127"/>
              </a:rPr>
              <a:t>년 상반기 </a:t>
            </a:r>
            <a:r>
              <a:rPr kumimoji="0" lang="ko-KR" alt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목각파임B" panose="02030600000101010101" pitchFamily="18" charset="-127"/>
                <a:ea typeface="HY목각파임B" panose="02030600000101010101" pitchFamily="18" charset="-127"/>
              </a:rPr>
              <a:t>단장간담회</a:t>
            </a:r>
            <a:endParaRPr kumimoji="0" lang="ko-KR" altLang="en-US" sz="2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683568" y="1412776"/>
            <a:ext cx="8136904" cy="49685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273050" indent="-273050" fontAlgn="auto">
              <a:spcBef>
                <a:spcPts val="300"/>
              </a:spcBef>
              <a:spcAft>
                <a:spcPts val="600"/>
              </a:spcAft>
              <a:defRPr/>
            </a:pPr>
            <a:r>
              <a:rPr kumimoji="0" lang="en-US" altLang="ko-KR" sz="2600" b="1" dirty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3</a:t>
            </a:r>
            <a:r>
              <a:rPr kumimoji="0" lang="en-US" altLang="ko-KR" sz="2600" b="1" dirty="0" smtClean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.</a:t>
            </a:r>
            <a:r>
              <a:rPr kumimoji="0" lang="ko-KR" altLang="en-US" sz="2600" b="1" dirty="0" smtClean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kumimoji="0" lang="ko-KR" altLang="en-US" sz="2600" b="1" dirty="0" err="1" smtClean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레지오</a:t>
            </a:r>
            <a:r>
              <a:rPr kumimoji="0" lang="ko-KR" altLang="en-US" sz="2600" b="1" dirty="0" smtClean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kumimoji="0" lang="ko-KR" altLang="en-US" sz="26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토론대회</a:t>
            </a:r>
            <a:r>
              <a:rPr kumimoji="0" lang="en-US" altLang="ko-KR" sz="26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(</a:t>
            </a:r>
            <a:r>
              <a:rPr kumimoji="0" lang="ko-KR" altLang="en-US" sz="26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간담회</a:t>
            </a:r>
            <a:r>
              <a:rPr kumimoji="0" lang="en-US" altLang="ko-KR" sz="26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)</a:t>
            </a:r>
            <a:r>
              <a:rPr kumimoji="0" lang="ko-KR" altLang="en-US" sz="26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를 통한 간부 교육 </a:t>
            </a:r>
            <a:r>
              <a:rPr kumimoji="0" lang="ko-KR" altLang="en-US" sz="2600" b="1" dirty="0" smtClean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활성화  </a:t>
            </a:r>
            <a:endParaRPr kumimoji="0" lang="en-US" altLang="ko-KR" sz="2600" b="1" dirty="0" smtClean="0">
              <a:solidFill>
                <a:srgbClr val="0000FF"/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marL="273050" indent="-273050" fontAlgn="auto">
              <a:spcBef>
                <a:spcPts val="300"/>
              </a:spcBef>
              <a:spcAft>
                <a:spcPts val="600"/>
              </a:spcAft>
              <a:defRPr/>
            </a:pPr>
            <a:endParaRPr kumimoji="0" lang="en-US" altLang="ko-KR" sz="1000" b="1" dirty="0" smtClean="0">
              <a:solidFill>
                <a:srgbClr val="0000FF"/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marL="273050" indent="-273050" fontAlgn="auto">
              <a:spcBef>
                <a:spcPts val="300"/>
              </a:spcBef>
              <a:spcAft>
                <a:spcPts val="600"/>
              </a:spcAft>
              <a:defRPr/>
            </a:pPr>
            <a:endParaRPr kumimoji="0" lang="en-US" altLang="ko-KR" sz="1000" b="1" dirty="0" smtClean="0">
              <a:solidFill>
                <a:srgbClr val="0000FF"/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marL="273050" indent="-273050" fontAlgn="auto">
              <a:spcBef>
                <a:spcPts val="300"/>
              </a:spcBef>
              <a:spcAft>
                <a:spcPts val="600"/>
              </a:spcAft>
              <a:defRPr/>
            </a:pPr>
            <a:r>
              <a:rPr kumimoji="0" lang="en-US" altLang="ko-KR" sz="2600" b="1" dirty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kumimoji="0" lang="en-US" altLang="ko-KR" sz="2600" b="1" dirty="0" smtClean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 </a:t>
            </a:r>
            <a:r>
              <a:rPr kumimoji="0" lang="ko-KR" altLang="en-US" sz="2600" b="1" u="sng" dirty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관리 및 운영 방법</a:t>
            </a:r>
            <a:endParaRPr kumimoji="0" lang="en-US" altLang="ko-KR" sz="2600" b="1" u="sng" dirty="0">
              <a:solidFill>
                <a:srgbClr val="0000FF"/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marL="273050" indent="-273050" fontAlgn="auto">
              <a:spcBef>
                <a:spcPts val="300"/>
              </a:spcBef>
              <a:spcAft>
                <a:spcPts val="600"/>
              </a:spcAft>
              <a:defRPr/>
            </a:pPr>
            <a:r>
              <a:rPr kumimoji="0" lang="en-US" altLang="ko-KR" sz="2600" b="1" dirty="0" smtClean="0">
                <a:solidFill>
                  <a:schemeClr val="tx1"/>
                </a:solidFill>
              </a:rPr>
              <a:t>   ◑ </a:t>
            </a:r>
            <a:r>
              <a:rPr kumimoji="0" lang="ko-KR" altLang="en-US" sz="2600" b="1" dirty="0" smtClean="0">
                <a:solidFill>
                  <a:schemeClr val="tx1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평의회</a:t>
            </a:r>
            <a:r>
              <a:rPr kumimoji="0" lang="en-US" altLang="ko-KR" sz="2600" b="1" dirty="0" smtClean="0">
                <a:solidFill>
                  <a:schemeClr val="tx1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/</a:t>
            </a:r>
            <a:r>
              <a:rPr kumimoji="0" lang="ko-KR" altLang="en-US" sz="2600" b="1" dirty="0" err="1" smtClean="0">
                <a:solidFill>
                  <a:schemeClr val="tx1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쁘레시디움</a:t>
            </a:r>
            <a:r>
              <a:rPr kumimoji="0" lang="ko-KR" altLang="en-US" sz="2600" b="1" dirty="0" smtClean="0">
                <a:solidFill>
                  <a:schemeClr val="tx1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현안 토의 및 친목</a:t>
            </a:r>
            <a:endParaRPr kumimoji="0" lang="en-US" altLang="ko-KR" sz="2600" b="1" dirty="0" smtClean="0">
              <a:solidFill>
                <a:schemeClr val="tx1"/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marL="273050" indent="-273050" fontAlgn="auto">
              <a:spcBef>
                <a:spcPts val="300"/>
              </a:spcBef>
              <a:spcAft>
                <a:spcPts val="600"/>
              </a:spcAft>
              <a:defRPr/>
            </a:pPr>
            <a:r>
              <a:rPr kumimoji="0" lang="en-US" altLang="ko-KR" sz="2600" b="1" dirty="0">
                <a:solidFill>
                  <a:schemeClr val="tx1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kumimoji="0" lang="en-US" altLang="ko-KR" sz="2600" b="1" dirty="0" smtClean="0">
                <a:solidFill>
                  <a:schemeClr val="tx1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    (</a:t>
            </a:r>
            <a:r>
              <a:rPr kumimoji="0" lang="ko-KR" altLang="en-US" sz="2600" b="1" dirty="0" smtClean="0">
                <a:solidFill>
                  <a:schemeClr val="tx1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전임 단장 및 교육위원 참관</a:t>
            </a:r>
            <a:r>
              <a:rPr kumimoji="0" lang="en-US" altLang="ko-KR" sz="2600" b="1" dirty="0" smtClean="0">
                <a:solidFill>
                  <a:schemeClr val="tx1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)</a:t>
            </a:r>
            <a:r>
              <a:rPr kumimoji="0" lang="ko-KR" altLang="en-US" sz="2600" b="1" dirty="0" smtClean="0">
                <a:solidFill>
                  <a:schemeClr val="tx1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endParaRPr kumimoji="0" lang="en-US" altLang="ko-KR" sz="2600" b="1" dirty="0" smtClean="0">
              <a:solidFill>
                <a:schemeClr val="tx1"/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marL="273050" indent="-273050" fontAlgn="auto">
              <a:spcBef>
                <a:spcPts val="300"/>
              </a:spcBef>
              <a:spcAft>
                <a:spcPts val="600"/>
              </a:spcAft>
              <a:defRPr/>
            </a:pPr>
            <a:endParaRPr kumimoji="0" lang="en-US" altLang="ko-KR" sz="1000" b="1" dirty="0" smtClean="0">
              <a:solidFill>
                <a:schemeClr val="tx1"/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marL="273050" indent="-273050" fontAlgn="auto">
              <a:spcBef>
                <a:spcPts val="300"/>
              </a:spcBef>
              <a:spcAft>
                <a:spcPts val="600"/>
              </a:spcAft>
              <a:defRPr/>
            </a:pPr>
            <a:r>
              <a:rPr kumimoji="0" lang="en-US" altLang="ko-KR" sz="2600" b="1" dirty="0">
                <a:solidFill>
                  <a:schemeClr val="tx1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kumimoji="0" lang="en-US" altLang="ko-KR" sz="2600" b="1" dirty="0" smtClean="0">
                <a:solidFill>
                  <a:schemeClr val="tx1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 </a:t>
            </a:r>
            <a:r>
              <a:rPr kumimoji="0" lang="en-US" altLang="ko-KR" sz="2600" b="1" dirty="0" smtClean="0">
                <a:solidFill>
                  <a:schemeClr val="tx1"/>
                </a:solidFill>
              </a:rPr>
              <a:t>◑ </a:t>
            </a:r>
            <a:r>
              <a:rPr kumimoji="0" lang="ko-KR" altLang="en-US" sz="2600" b="1" dirty="0" smtClean="0">
                <a:solidFill>
                  <a:schemeClr val="tx1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평의회</a:t>
            </a:r>
            <a:r>
              <a:rPr kumimoji="0" lang="en-US" altLang="ko-KR" sz="2600" b="1" dirty="0" smtClean="0">
                <a:solidFill>
                  <a:schemeClr val="tx1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/</a:t>
            </a:r>
            <a:r>
              <a:rPr kumimoji="0" lang="ko-KR" altLang="en-US" sz="2600" b="1" dirty="0" err="1" smtClean="0">
                <a:solidFill>
                  <a:schemeClr val="tx1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쁘레시디움</a:t>
            </a:r>
            <a:r>
              <a:rPr kumimoji="0" lang="ko-KR" altLang="en-US" sz="2600" b="1" dirty="0" smtClean="0">
                <a:solidFill>
                  <a:schemeClr val="tx1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간부역량 교육 병행</a:t>
            </a:r>
            <a:endParaRPr kumimoji="0" lang="en-US" altLang="ko-KR" sz="2600" b="1" dirty="0" smtClean="0">
              <a:solidFill>
                <a:schemeClr val="tx1"/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marL="273050" indent="-273050" fontAlgn="auto">
              <a:spcBef>
                <a:spcPts val="300"/>
              </a:spcBef>
              <a:spcAft>
                <a:spcPts val="600"/>
              </a:spcAft>
              <a:defRPr/>
            </a:pPr>
            <a:r>
              <a:rPr kumimoji="0" lang="en-US" altLang="ko-KR" sz="2600" b="1" dirty="0">
                <a:solidFill>
                  <a:schemeClr val="tx1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kumimoji="0" lang="en-US" altLang="ko-KR" sz="2600" b="1" dirty="0" smtClean="0">
                <a:solidFill>
                  <a:schemeClr val="tx1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    (</a:t>
            </a:r>
            <a:r>
              <a:rPr kumimoji="0" lang="ko-KR" altLang="en-US" sz="2600" b="1" dirty="0" smtClean="0">
                <a:solidFill>
                  <a:schemeClr val="tx1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자체 실시 또는</a:t>
            </a:r>
            <a:r>
              <a:rPr kumimoji="0" lang="en-US" altLang="ko-KR" sz="2600" b="1" dirty="0" smtClean="0">
                <a:solidFill>
                  <a:schemeClr val="tx1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kumimoji="0" lang="ko-KR" altLang="en-US" sz="2600" b="1" dirty="0" smtClean="0">
                <a:solidFill>
                  <a:schemeClr val="tx1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교육위원</a:t>
            </a:r>
            <a:r>
              <a:rPr kumimoji="0" lang="en-US" altLang="ko-KR" sz="2600" b="1" dirty="0" smtClean="0">
                <a:solidFill>
                  <a:schemeClr val="tx1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)</a:t>
            </a:r>
          </a:p>
          <a:p>
            <a:pPr marL="273050" indent="-273050" fontAlgn="auto">
              <a:spcBef>
                <a:spcPts val="300"/>
              </a:spcBef>
              <a:spcAft>
                <a:spcPts val="600"/>
              </a:spcAft>
              <a:defRPr/>
            </a:pPr>
            <a:endParaRPr kumimoji="0" lang="en-US" altLang="ko-KR" sz="1000" b="1" dirty="0" smtClean="0">
              <a:solidFill>
                <a:schemeClr val="tx1"/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marL="273050" indent="-273050" fontAlgn="auto">
              <a:spcBef>
                <a:spcPts val="300"/>
              </a:spcBef>
              <a:spcAft>
                <a:spcPts val="600"/>
              </a:spcAft>
              <a:defRPr/>
            </a:pPr>
            <a:r>
              <a:rPr kumimoji="0" lang="en-US" altLang="ko-KR" sz="2600" b="1" dirty="0" smtClean="0">
                <a:solidFill>
                  <a:schemeClr val="tx1"/>
                </a:solidFill>
              </a:rPr>
              <a:t>   ◑ </a:t>
            </a:r>
            <a:r>
              <a:rPr kumimoji="0" lang="ko-KR" altLang="en-US" sz="2600" b="1" dirty="0" smtClean="0">
                <a:solidFill>
                  <a:schemeClr val="tx1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매뉴얼</a:t>
            </a:r>
            <a:r>
              <a:rPr kumimoji="0" lang="en-US" altLang="ko-KR" sz="2600" b="1" dirty="0" smtClean="0">
                <a:solidFill>
                  <a:schemeClr val="tx1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(</a:t>
            </a:r>
            <a:r>
              <a:rPr kumimoji="0" lang="ko-KR" altLang="en-US" sz="2600" b="1" dirty="0" smtClean="0">
                <a:solidFill>
                  <a:schemeClr val="tx1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진행방법</a:t>
            </a:r>
            <a:r>
              <a:rPr kumimoji="0" lang="en-US" altLang="ko-KR" sz="2600" b="1" dirty="0" smtClean="0">
                <a:solidFill>
                  <a:schemeClr val="tx1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)</a:t>
            </a:r>
            <a:r>
              <a:rPr kumimoji="0" lang="ko-KR" altLang="en-US" sz="2600" b="1" dirty="0" smtClean="0">
                <a:solidFill>
                  <a:schemeClr val="tx1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은 </a:t>
            </a:r>
            <a:r>
              <a:rPr kumimoji="0" lang="ko-KR" altLang="en-US" sz="2600" b="1" dirty="0" err="1" smtClean="0">
                <a:solidFill>
                  <a:schemeClr val="tx1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레제아에서</a:t>
            </a:r>
            <a:r>
              <a:rPr kumimoji="0" lang="ko-KR" altLang="en-US" sz="2600" b="1" dirty="0" smtClean="0">
                <a:solidFill>
                  <a:schemeClr val="tx1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제작 및 배부</a:t>
            </a:r>
            <a:r>
              <a:rPr kumimoji="0" lang="en-US" altLang="ko-KR" sz="2600" b="1" dirty="0" smtClean="0">
                <a:solidFill>
                  <a:schemeClr val="tx1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kumimoji="0" lang="en-US" altLang="ko-KR" sz="2600" b="1" dirty="0" smtClean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 </a:t>
            </a:r>
            <a:endParaRPr kumimoji="0" lang="en-US" altLang="ko-KR" sz="2600" b="1" dirty="0">
              <a:solidFill>
                <a:srgbClr val="0000FF"/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28908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/>
          <p:cNvSpPr txBox="1">
            <a:spLocks/>
          </p:cNvSpPr>
          <p:nvPr/>
        </p:nvSpPr>
        <p:spPr bwMode="auto">
          <a:xfrm>
            <a:off x="0" y="0"/>
            <a:ext cx="8229600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2pPr>
            <a:lvl3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3pPr>
            <a:lvl4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4pPr>
            <a:lvl5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5pPr>
            <a:lvl6pPr marL="457200" algn="ctr" rtl="0" fontAlgn="base" latinLnBrk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6pPr>
            <a:lvl7pPr marL="914400" algn="ctr" rtl="0" fontAlgn="base" latinLnBrk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7pPr>
            <a:lvl8pPr marL="1371600" algn="ctr" rtl="0" fontAlgn="base" latinLnBrk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8pPr>
            <a:lvl9pPr marL="1828800" algn="ctr" rtl="0" fontAlgn="base" latinLnBrk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9pPr>
          </a:lstStyle>
          <a:p>
            <a:pPr algn="l" eaLnBrk="1" fontAlgn="auto" hangingPunct="1">
              <a:spcAft>
                <a:spcPts val="0"/>
              </a:spcAft>
              <a:defRPr/>
            </a:pPr>
            <a:r>
              <a:rPr kumimoji="0" lang="en-US" altLang="ko-KR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목각파임B" panose="02030600000101010101" pitchFamily="18" charset="-127"/>
                <a:ea typeface="HY목각파임B" panose="02030600000101010101" pitchFamily="18" charset="-127"/>
              </a:rPr>
              <a:t>2023</a:t>
            </a:r>
            <a:r>
              <a:rPr kumimoji="0" lang="ko-KR" altLang="en-U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목각파임B" panose="02030600000101010101" pitchFamily="18" charset="-127"/>
                <a:ea typeface="HY목각파임B" panose="02030600000101010101" pitchFamily="18" charset="-127"/>
              </a:rPr>
              <a:t>년 상반기 단장간담회</a:t>
            </a:r>
          </a:p>
        </p:txBody>
      </p:sp>
      <p:sp>
        <p:nvSpPr>
          <p:cNvPr id="7" name="직사각형 6"/>
          <p:cNvSpPr/>
          <p:nvPr/>
        </p:nvSpPr>
        <p:spPr>
          <a:xfrm>
            <a:off x="683568" y="1340768"/>
            <a:ext cx="8136904" cy="41044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273050" indent="-273050" fontAlgn="auto">
              <a:spcBef>
                <a:spcPts val="300"/>
              </a:spcBef>
              <a:spcAft>
                <a:spcPts val="600"/>
              </a:spcAft>
              <a:defRPr/>
            </a:pPr>
            <a:r>
              <a:rPr kumimoji="0" lang="en-US" altLang="ko-KR" sz="2600" b="1" dirty="0" smtClean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4. </a:t>
            </a:r>
            <a:r>
              <a:rPr kumimoji="0" lang="ko-KR" altLang="en-US" sz="2600" b="1" dirty="0" smtClean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가톨릭 </a:t>
            </a:r>
            <a:r>
              <a:rPr kumimoji="0" lang="ko-KR" altLang="en-US" sz="2600" b="1" dirty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관련 </a:t>
            </a:r>
            <a:r>
              <a:rPr kumimoji="0" lang="ko-KR" altLang="en-US" sz="2600" b="1" dirty="0" err="1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앱</a:t>
            </a:r>
            <a:r>
              <a:rPr kumimoji="0" lang="ko-KR" altLang="en-US" sz="26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kumimoji="0" lang="en-US" altLang="ko-KR" sz="26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,</a:t>
            </a:r>
            <a:r>
              <a:rPr kumimoji="0" lang="ko-KR" altLang="en-US" sz="26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kumimoji="0" lang="ko-KR" altLang="en-US" sz="2600" b="1" dirty="0" err="1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유튜브</a:t>
            </a:r>
            <a:r>
              <a:rPr kumimoji="0" lang="en-US" altLang="ko-KR" sz="26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, </a:t>
            </a:r>
            <a:r>
              <a:rPr kumimoji="0" lang="ko-KR" altLang="en-US" sz="26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홈페이지</a:t>
            </a:r>
            <a:r>
              <a:rPr kumimoji="0" lang="ko-KR" altLang="en-US" sz="2600" b="1" dirty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를</a:t>
            </a:r>
            <a:r>
              <a:rPr kumimoji="0" lang="en-US" altLang="ko-KR" sz="26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/>
            </a:r>
            <a:br>
              <a:rPr kumimoji="0" lang="en-US" altLang="ko-KR" sz="26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</a:br>
            <a:r>
              <a:rPr kumimoji="0" lang="en-US" altLang="ko-KR" sz="26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 </a:t>
            </a:r>
            <a:r>
              <a:rPr kumimoji="0" lang="ko-KR" altLang="en-US" sz="2600" b="1" dirty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활용한 </a:t>
            </a:r>
            <a:r>
              <a:rPr kumimoji="0" lang="ko-KR" altLang="en-US" sz="26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자기주도 학습 활동배당</a:t>
            </a:r>
            <a:endParaRPr kumimoji="0" lang="en-US" altLang="ko-KR" sz="2600" b="1" dirty="0">
              <a:solidFill>
                <a:srgbClr val="0000FF"/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marL="273050" indent="-273050" fontAlgn="auto">
              <a:spcBef>
                <a:spcPts val="300"/>
              </a:spcBef>
              <a:spcAft>
                <a:spcPts val="600"/>
              </a:spcAft>
              <a:defRPr/>
            </a:pPr>
            <a:endParaRPr kumimoji="0" lang="en-US" altLang="ko-KR" sz="1000" b="1" dirty="0" smtClean="0">
              <a:solidFill>
                <a:srgbClr val="0000FF"/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marL="273050" indent="-273050" fontAlgn="auto">
              <a:spcBef>
                <a:spcPts val="300"/>
              </a:spcBef>
              <a:spcAft>
                <a:spcPts val="600"/>
              </a:spcAft>
              <a:defRPr/>
            </a:pPr>
            <a:r>
              <a:rPr kumimoji="0" lang="en-US" altLang="ko-KR" sz="2600" b="1" dirty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kumimoji="0" lang="en-US" altLang="ko-KR" sz="2600" b="1" dirty="0" smtClean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 </a:t>
            </a:r>
            <a:r>
              <a:rPr kumimoji="0" lang="en-US" altLang="ko-KR" sz="2600" b="1" dirty="0" smtClean="0">
                <a:solidFill>
                  <a:schemeClr val="tx1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◑ </a:t>
            </a:r>
            <a:r>
              <a:rPr kumimoji="0" lang="ko-KR" altLang="en-US" sz="2600" b="1" dirty="0" err="1">
                <a:solidFill>
                  <a:schemeClr val="tx1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레지오교본</a:t>
            </a:r>
            <a:r>
              <a:rPr kumimoji="0" lang="en-US" altLang="ko-KR" sz="2600" b="1" dirty="0">
                <a:solidFill>
                  <a:schemeClr val="tx1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, </a:t>
            </a:r>
            <a:r>
              <a:rPr kumimoji="0" lang="ko-KR" altLang="en-US" sz="2600" b="1" dirty="0">
                <a:solidFill>
                  <a:schemeClr val="tx1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성경듣기</a:t>
            </a:r>
            <a:r>
              <a:rPr kumimoji="0" lang="en-US" altLang="ko-KR" sz="2600" b="1" dirty="0">
                <a:solidFill>
                  <a:schemeClr val="tx1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,</a:t>
            </a:r>
            <a:r>
              <a:rPr kumimoji="0" lang="ko-KR" altLang="en-US" sz="2600" b="1" dirty="0" err="1">
                <a:solidFill>
                  <a:schemeClr val="tx1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영성기사</a:t>
            </a:r>
            <a:r>
              <a:rPr kumimoji="0" lang="en-US" altLang="ko-KR" sz="2600" b="1" dirty="0">
                <a:solidFill>
                  <a:schemeClr val="tx1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, </a:t>
            </a:r>
            <a:r>
              <a:rPr kumimoji="0" lang="ko-KR" altLang="en-US" sz="2600" b="1" dirty="0">
                <a:solidFill>
                  <a:schemeClr val="tx1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미사강론</a:t>
            </a:r>
            <a:r>
              <a:rPr kumimoji="0" lang="en-US" altLang="ko-KR" sz="2600" b="1" dirty="0">
                <a:solidFill>
                  <a:schemeClr val="tx1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,</a:t>
            </a:r>
          </a:p>
          <a:p>
            <a:pPr marL="273050" indent="-273050" fontAlgn="auto">
              <a:spcBef>
                <a:spcPts val="300"/>
              </a:spcBef>
              <a:spcAft>
                <a:spcPts val="600"/>
              </a:spcAft>
              <a:defRPr/>
            </a:pPr>
            <a:r>
              <a:rPr kumimoji="0" lang="en-US" altLang="ko-KR" sz="2600" b="1" dirty="0">
                <a:solidFill>
                  <a:schemeClr val="tx1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      </a:t>
            </a:r>
            <a:r>
              <a:rPr kumimoji="0" lang="ko-KR" altLang="en-US" sz="2600" b="1" dirty="0">
                <a:solidFill>
                  <a:schemeClr val="tx1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가톨릭</a:t>
            </a:r>
            <a:r>
              <a:rPr kumimoji="0" lang="en-US" altLang="ko-KR" sz="2600" b="1" dirty="0">
                <a:solidFill>
                  <a:schemeClr val="tx1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news </a:t>
            </a:r>
            <a:r>
              <a:rPr kumimoji="0" lang="ko-KR" altLang="en-US" sz="2600" b="1" dirty="0">
                <a:solidFill>
                  <a:schemeClr val="tx1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등의 </a:t>
            </a:r>
            <a:r>
              <a:rPr kumimoji="0" lang="ko-KR" altLang="en-US" sz="2600" b="1" dirty="0" smtClean="0">
                <a:solidFill>
                  <a:schemeClr val="tx1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내용 디지털 매체 공유</a:t>
            </a:r>
            <a:endParaRPr kumimoji="0" lang="en-US" altLang="ko-KR" sz="2600" b="1" dirty="0">
              <a:solidFill>
                <a:schemeClr val="tx1"/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marL="273050" indent="-273050" fontAlgn="auto">
              <a:spcBef>
                <a:spcPts val="300"/>
              </a:spcBef>
              <a:spcAft>
                <a:spcPts val="600"/>
              </a:spcAft>
              <a:defRPr/>
            </a:pPr>
            <a:endParaRPr kumimoji="0" lang="en-US" altLang="ko-KR" sz="800" b="1" dirty="0" smtClean="0">
              <a:solidFill>
                <a:schemeClr val="tx1"/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marL="273050" indent="-273050" fontAlgn="auto">
              <a:spcBef>
                <a:spcPts val="300"/>
              </a:spcBef>
              <a:spcAft>
                <a:spcPts val="600"/>
              </a:spcAft>
              <a:defRPr/>
            </a:pPr>
            <a:r>
              <a:rPr kumimoji="0" lang="en-US" altLang="ko-KR" sz="2600" b="1" dirty="0" smtClean="0">
                <a:solidFill>
                  <a:schemeClr val="tx1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  ◑ </a:t>
            </a:r>
            <a:r>
              <a:rPr kumimoji="0" lang="ko-KR" altLang="en-US" sz="2600" b="1" dirty="0" err="1" smtClean="0">
                <a:solidFill>
                  <a:schemeClr val="tx1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레지오</a:t>
            </a:r>
            <a:r>
              <a:rPr kumimoji="0" lang="ko-KR" altLang="en-US" sz="2600" b="1" dirty="0" smtClean="0">
                <a:solidFill>
                  <a:schemeClr val="tx1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kumimoji="0" lang="ko-KR" altLang="en-US" sz="2600" b="1" dirty="0">
                <a:solidFill>
                  <a:schemeClr val="tx1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단원의 자기주도 학습으로 활용</a:t>
            </a:r>
            <a:endParaRPr kumimoji="0" lang="en-US" altLang="ko-KR" sz="2600" b="1" dirty="0">
              <a:solidFill>
                <a:schemeClr val="tx1"/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marL="273050" indent="-273050" fontAlgn="auto">
              <a:spcBef>
                <a:spcPts val="300"/>
              </a:spcBef>
              <a:spcAft>
                <a:spcPts val="600"/>
              </a:spcAft>
              <a:defRPr/>
            </a:pPr>
            <a:endParaRPr kumimoji="0" lang="en-US" altLang="ko-KR" sz="1000" b="1" dirty="0" smtClean="0">
              <a:solidFill>
                <a:schemeClr val="tx1"/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marL="273050" indent="-273050" fontAlgn="auto">
              <a:spcBef>
                <a:spcPts val="300"/>
              </a:spcBef>
              <a:spcAft>
                <a:spcPts val="600"/>
              </a:spcAft>
              <a:defRPr/>
            </a:pPr>
            <a:r>
              <a:rPr kumimoji="0" lang="en-US" altLang="ko-KR" sz="2600" b="1" dirty="0">
                <a:solidFill>
                  <a:schemeClr val="tx1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kumimoji="0" lang="en-US" altLang="ko-KR" sz="2600" b="1" dirty="0" smtClean="0">
                <a:solidFill>
                  <a:schemeClr val="tx1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 ◑ </a:t>
            </a:r>
            <a:r>
              <a:rPr kumimoji="0" lang="ko-KR" altLang="en-US" sz="2600" b="1" dirty="0" err="1">
                <a:solidFill>
                  <a:schemeClr val="tx1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영적성장을</a:t>
            </a:r>
            <a:r>
              <a:rPr kumimoji="0" lang="ko-KR" altLang="en-US" sz="2600" b="1" dirty="0">
                <a:solidFill>
                  <a:schemeClr val="tx1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위한 </a:t>
            </a:r>
            <a:r>
              <a:rPr kumimoji="0" lang="ko-KR" altLang="en-US" sz="2600" b="1" dirty="0" err="1">
                <a:solidFill>
                  <a:schemeClr val="tx1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주회합에서</a:t>
            </a:r>
            <a:r>
              <a:rPr kumimoji="0" lang="ko-KR" altLang="en-US" sz="2600" b="1" dirty="0">
                <a:solidFill>
                  <a:schemeClr val="tx1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kumimoji="0" lang="ko-KR" altLang="en-US" sz="2600" b="1" dirty="0" smtClean="0">
                <a:solidFill>
                  <a:schemeClr val="tx1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활동배당</a:t>
            </a:r>
            <a:r>
              <a:rPr kumimoji="0" lang="en-US" altLang="ko-KR" sz="2600" b="1" dirty="0" smtClean="0">
                <a:solidFill>
                  <a:schemeClr val="tx1"/>
                </a:solidFill>
              </a:rPr>
              <a:t>   </a:t>
            </a:r>
            <a:endParaRPr kumimoji="0" lang="en-US" altLang="ko-KR" sz="2600" b="1" dirty="0">
              <a:solidFill>
                <a:srgbClr val="0000FF"/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35029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561975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altLang="ko-KR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목각파임B" panose="02030600000101010101" pitchFamily="18" charset="-127"/>
                <a:ea typeface="HY목각파임B" panose="02030600000101010101" pitchFamily="18" charset="-127"/>
              </a:rPr>
              <a:t>2023</a:t>
            </a:r>
            <a:r>
              <a:rPr lang="ko-KR" altLang="en-U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목각파임B" panose="02030600000101010101" pitchFamily="18" charset="-127"/>
                <a:ea typeface="HY목각파임B" panose="02030600000101010101" pitchFamily="18" charset="-127"/>
              </a:rPr>
              <a:t>년 상반기 단장간담회</a:t>
            </a:r>
          </a:p>
        </p:txBody>
      </p:sp>
      <p:sp>
        <p:nvSpPr>
          <p:cNvPr id="4" name="직사각형 3"/>
          <p:cNvSpPr/>
          <p:nvPr/>
        </p:nvSpPr>
        <p:spPr>
          <a:xfrm>
            <a:off x="539552" y="980728"/>
            <a:ext cx="7488832" cy="54006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273050" indent="-273050" fontAlgn="auto">
              <a:spcBef>
                <a:spcPts val="300"/>
              </a:spcBef>
              <a:spcAft>
                <a:spcPts val="600"/>
              </a:spcAft>
              <a:defRPr/>
            </a:pPr>
            <a:r>
              <a:rPr kumimoji="0" lang="ko-KR" altLang="en-US" sz="2600" b="1" dirty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◐ </a:t>
            </a:r>
            <a:r>
              <a:rPr kumimoji="0" lang="ko-KR" altLang="en-US" sz="2600" b="1" dirty="0" smtClean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가톨릭 관련 디지털 매체</a:t>
            </a:r>
            <a:r>
              <a:rPr kumimoji="0" lang="ko-KR" altLang="en-US" sz="26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endParaRPr kumimoji="0" lang="en-US" altLang="ko-KR" sz="2600" b="1" dirty="0">
              <a:solidFill>
                <a:schemeClr val="accent6">
                  <a:lumMod val="75000"/>
                </a:schemeClr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</p:txBody>
      </p:sp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4712815"/>
              </p:ext>
            </p:extLst>
          </p:nvPr>
        </p:nvGraphicFramePr>
        <p:xfrm>
          <a:off x="107504" y="1628800"/>
          <a:ext cx="8928992" cy="4799393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5615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666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007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4688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HY목각파임B" panose="02030600000101010101" pitchFamily="18" charset="-127"/>
                          <a:ea typeface="HY목각파임B" panose="02030600000101010101" pitchFamily="18" charset="-127"/>
                        </a:rPr>
                        <a:t>명칭</a:t>
                      </a:r>
                      <a:endParaRPr lang="ko-KR" altLang="en-US" dirty="0">
                        <a:latin typeface="HY목각파임B" panose="02030600000101010101" pitchFamily="18" charset="-127"/>
                        <a:ea typeface="HY목각파임B" panose="02030600000101010101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HY목각파임B" panose="02030600000101010101" pitchFamily="18" charset="-127"/>
                          <a:ea typeface="HY목각파임B" panose="02030600000101010101" pitchFamily="18" charset="-127"/>
                        </a:rPr>
                        <a:t>제공내용</a:t>
                      </a:r>
                      <a:endParaRPr lang="ko-KR" altLang="en-US" dirty="0">
                        <a:latin typeface="HY목각파임B" panose="02030600000101010101" pitchFamily="18" charset="-127"/>
                        <a:ea typeface="HY목각파임B" panose="02030600000101010101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>
                          <a:latin typeface="HY목각파임B" panose="02030600000101010101" pitchFamily="18" charset="-127"/>
                          <a:ea typeface="HY목각파임B" panose="02030600000101010101" pitchFamily="18" charset="-127"/>
                        </a:rPr>
                        <a:t>제공처</a:t>
                      </a:r>
                      <a:endParaRPr lang="ko-KR" altLang="en-US" dirty="0">
                        <a:latin typeface="HY목각파임B" panose="02030600000101010101" pitchFamily="18" charset="-127"/>
                        <a:ea typeface="HY목각파임B" panose="02030600000101010101" pitchFamily="18" charset="-12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1474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baseline="0" dirty="0" smtClean="0">
                          <a:solidFill>
                            <a:srgbClr val="0000FF"/>
                          </a:solidFill>
                          <a:latin typeface="HY목각파임B" panose="02030600000101010101" pitchFamily="18" charset="-127"/>
                          <a:ea typeface="HY목각파임B" panose="02030600000101010101" pitchFamily="18" charset="-127"/>
                        </a:rPr>
                        <a:t>가톨릭평화방송</a:t>
                      </a:r>
                      <a:r>
                        <a:rPr lang="en-US" altLang="ko-KR" sz="1600" baseline="0" dirty="0" smtClean="0">
                          <a:solidFill>
                            <a:srgbClr val="0000FF"/>
                          </a:solidFill>
                          <a:latin typeface="HY목각파임B" panose="02030600000101010101" pitchFamily="18" charset="-127"/>
                          <a:ea typeface="HY목각파임B" panose="02030600000101010101" pitchFamily="18" charset="-127"/>
                        </a:rPr>
                        <a:t>(</a:t>
                      </a:r>
                      <a:r>
                        <a:rPr lang="ko-KR" altLang="en-US" sz="1600" baseline="0" dirty="0" smtClean="0">
                          <a:solidFill>
                            <a:srgbClr val="0000FF"/>
                          </a:solidFill>
                          <a:latin typeface="HY목각파임B" panose="02030600000101010101" pitchFamily="18" charset="-127"/>
                          <a:ea typeface="HY목각파임B" panose="02030600000101010101" pitchFamily="18" charset="-127"/>
                        </a:rPr>
                        <a:t>평화신문</a:t>
                      </a:r>
                      <a:r>
                        <a:rPr lang="en-US" altLang="ko-KR" sz="1600" baseline="0" dirty="0" smtClean="0">
                          <a:solidFill>
                            <a:srgbClr val="0000FF"/>
                          </a:solidFill>
                          <a:latin typeface="HY목각파임B" panose="02030600000101010101" pitchFamily="18" charset="-127"/>
                          <a:ea typeface="HY목각파임B" panose="02030600000101010101" pitchFamily="18" charset="-127"/>
                        </a:rPr>
                        <a:t>)</a:t>
                      </a:r>
                    </a:p>
                  </a:txBody>
                  <a:tcPr marL="36000" marR="36000" marT="36000" marB="0"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baseline="0" dirty="0" smtClean="0">
                          <a:solidFill>
                            <a:schemeClr val="tx1"/>
                          </a:solidFill>
                          <a:latin typeface="HY목각파임B" panose="02030600000101010101" pitchFamily="18" charset="-127"/>
                          <a:ea typeface="HY목각파임B" panose="02030600000101010101" pitchFamily="18" charset="-127"/>
                        </a:rPr>
                        <a:t>교리</a:t>
                      </a:r>
                      <a:r>
                        <a:rPr lang="en-US" altLang="ko-KR" sz="1600" baseline="0" dirty="0" smtClean="0">
                          <a:solidFill>
                            <a:schemeClr val="tx1"/>
                          </a:solidFill>
                          <a:latin typeface="HY목각파임B" panose="02030600000101010101" pitchFamily="18" charset="-127"/>
                          <a:ea typeface="HY목각파임B" panose="02030600000101010101" pitchFamily="18" charset="-127"/>
                        </a:rPr>
                        <a:t>,</a:t>
                      </a:r>
                      <a:r>
                        <a:rPr lang="ko-KR" altLang="en-US" sz="1600" baseline="0" dirty="0" smtClean="0">
                          <a:solidFill>
                            <a:schemeClr val="tx1"/>
                          </a:solidFill>
                          <a:latin typeface="HY목각파임B" panose="02030600000101010101" pitchFamily="18" charset="-127"/>
                          <a:ea typeface="HY목각파임B" panose="02030600000101010101" pitchFamily="18" charset="-127"/>
                        </a:rPr>
                        <a:t>영성</a:t>
                      </a:r>
                      <a:r>
                        <a:rPr lang="en-US" altLang="ko-KR" sz="1600" baseline="0" dirty="0" smtClean="0">
                          <a:solidFill>
                            <a:schemeClr val="tx1"/>
                          </a:solidFill>
                          <a:latin typeface="HY목각파임B" panose="02030600000101010101" pitchFamily="18" charset="-127"/>
                          <a:ea typeface="HY목각파임B" panose="02030600000101010101" pitchFamily="18" charset="-127"/>
                        </a:rPr>
                        <a:t>,</a:t>
                      </a:r>
                      <a:r>
                        <a:rPr lang="ko-KR" altLang="en-US" sz="1600" baseline="0" dirty="0" smtClean="0">
                          <a:solidFill>
                            <a:schemeClr val="tx1"/>
                          </a:solidFill>
                          <a:latin typeface="HY목각파임B" panose="02030600000101010101" pitchFamily="18" charset="-127"/>
                          <a:ea typeface="HY목각파임B" panose="02030600000101010101" pitchFamily="18" charset="-127"/>
                        </a:rPr>
                        <a:t>공의회</a:t>
                      </a:r>
                      <a:r>
                        <a:rPr lang="en-US" altLang="ko-KR" sz="1600" baseline="0" dirty="0" smtClean="0">
                          <a:solidFill>
                            <a:schemeClr val="tx1"/>
                          </a:solidFill>
                          <a:latin typeface="HY목각파임B" panose="02030600000101010101" pitchFamily="18" charset="-127"/>
                          <a:ea typeface="HY목각파임B" panose="02030600000101010101" pitchFamily="18" charset="-127"/>
                        </a:rPr>
                        <a:t>,</a:t>
                      </a:r>
                      <a:r>
                        <a:rPr lang="ko-KR" altLang="en-US" sz="1600" baseline="0" dirty="0" smtClean="0">
                          <a:solidFill>
                            <a:schemeClr val="tx1"/>
                          </a:solidFill>
                          <a:latin typeface="HY목각파임B" panose="02030600000101010101" pitchFamily="18" charset="-127"/>
                          <a:ea typeface="HY목각파임B" panose="02030600000101010101" pitchFamily="18" charset="-127"/>
                        </a:rPr>
                        <a:t>복음</a:t>
                      </a:r>
                      <a:r>
                        <a:rPr lang="en-US" altLang="ko-KR" sz="1600" baseline="0" dirty="0" smtClean="0">
                          <a:solidFill>
                            <a:schemeClr val="tx1"/>
                          </a:solidFill>
                          <a:latin typeface="HY목각파임B" panose="02030600000101010101" pitchFamily="18" charset="-127"/>
                          <a:ea typeface="HY목각파임B" panose="02030600000101010101" pitchFamily="18" charset="-127"/>
                        </a:rPr>
                        <a:t>,</a:t>
                      </a:r>
                      <a:r>
                        <a:rPr lang="ko-KR" altLang="en-US" sz="1600" baseline="0" dirty="0" smtClean="0">
                          <a:solidFill>
                            <a:schemeClr val="tx1"/>
                          </a:solidFill>
                          <a:latin typeface="HY목각파임B" panose="02030600000101010101" pitchFamily="18" charset="-127"/>
                          <a:ea typeface="HY목각파임B" panose="02030600000101010101" pitchFamily="18" charset="-127"/>
                        </a:rPr>
                        <a:t>연재기사</a:t>
                      </a:r>
                      <a:endParaRPr lang="ko-KR" altLang="en-US" sz="1600" baseline="0" dirty="0">
                        <a:solidFill>
                          <a:schemeClr val="tx1"/>
                        </a:solidFill>
                        <a:latin typeface="HY목각파임B" panose="02030600000101010101" pitchFamily="18" charset="-127"/>
                        <a:ea typeface="HY목각파임B" panose="02030600000101010101" pitchFamily="18" charset="-127"/>
                      </a:endParaRPr>
                    </a:p>
                  </a:txBody>
                  <a:tcPr marL="36000" marR="36000" marT="36000" marB="0"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baseline="0" dirty="0" smtClean="0">
                          <a:solidFill>
                            <a:schemeClr val="tx1"/>
                          </a:solidFill>
                          <a:latin typeface="HY목각파임B" panose="02030600000101010101" pitchFamily="18" charset="-127"/>
                          <a:ea typeface="HY목각파임B" panose="02030600000101010101" pitchFamily="18" charset="-127"/>
                        </a:rPr>
                        <a:t>http://www.cpbc.co.kr</a:t>
                      </a:r>
                      <a:endParaRPr lang="ko-KR" altLang="en-US" sz="1400" baseline="0" dirty="0">
                        <a:solidFill>
                          <a:schemeClr val="tx1"/>
                        </a:solidFill>
                        <a:latin typeface="HY목각파임B" panose="02030600000101010101" pitchFamily="18" charset="-127"/>
                        <a:ea typeface="HY목각파임B" panose="02030600000101010101" pitchFamily="18" charset="-127"/>
                      </a:endParaRPr>
                    </a:p>
                  </a:txBody>
                  <a:tcPr marL="36000" marR="36000" marT="3600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baseline="0" dirty="0" err="1" smtClean="0">
                          <a:solidFill>
                            <a:srgbClr val="0000FF"/>
                          </a:solidFill>
                          <a:latin typeface="HY목각파임B" panose="02030600000101010101" pitchFamily="18" charset="-127"/>
                          <a:ea typeface="HY목각파임B" panose="02030600000101010101" pitchFamily="18" charset="-127"/>
                        </a:rPr>
                        <a:t>오요안</a:t>
                      </a:r>
                      <a:r>
                        <a:rPr lang="ko-KR" altLang="en-US" sz="1600" baseline="0" dirty="0" smtClean="0">
                          <a:solidFill>
                            <a:srgbClr val="0000FF"/>
                          </a:solidFill>
                          <a:latin typeface="HY목각파임B" panose="02030600000101010101" pitchFamily="18" charset="-127"/>
                          <a:ea typeface="HY목각파임B" panose="02030600000101010101" pitchFamily="18" charset="-127"/>
                        </a:rPr>
                        <a:t> </a:t>
                      </a:r>
                      <a:r>
                        <a:rPr lang="ko-KR" altLang="en-US" sz="1600" baseline="0" dirty="0" err="1" smtClean="0">
                          <a:solidFill>
                            <a:srgbClr val="0000FF"/>
                          </a:solidFill>
                          <a:latin typeface="HY목각파임B" panose="02030600000101010101" pitchFamily="18" charset="-127"/>
                          <a:ea typeface="HY목각파임B" panose="02030600000101010101" pitchFamily="18" charset="-127"/>
                        </a:rPr>
                        <a:t>신부의가톨릭</a:t>
                      </a:r>
                      <a:endParaRPr lang="en-US" altLang="ko-KR" sz="1600" baseline="0" dirty="0" smtClean="0">
                        <a:solidFill>
                          <a:srgbClr val="0000FF"/>
                        </a:solidFill>
                        <a:latin typeface="HY목각파임B" panose="02030600000101010101" pitchFamily="18" charset="-127"/>
                        <a:ea typeface="HY목각파임B" panose="02030600000101010101" pitchFamily="18" charset="-127"/>
                      </a:endParaRPr>
                    </a:p>
                  </a:txBody>
                  <a:tcPr marL="36000" marR="36000" marT="36000" marB="0"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baseline="0" dirty="0" smtClean="0">
                          <a:solidFill>
                            <a:schemeClr val="tx1"/>
                          </a:solidFill>
                          <a:latin typeface="HY목각파임B" panose="02030600000101010101" pitchFamily="18" charset="-127"/>
                          <a:ea typeface="HY목각파임B" panose="02030600000101010101" pitchFamily="18" charset="-127"/>
                        </a:rPr>
                        <a:t>전국교구미사강론</a:t>
                      </a:r>
                      <a:r>
                        <a:rPr lang="en-US" altLang="ko-KR" sz="1600" baseline="0" dirty="0" smtClean="0">
                          <a:solidFill>
                            <a:schemeClr val="tx1"/>
                          </a:solidFill>
                          <a:latin typeface="HY목각파임B" panose="02030600000101010101" pitchFamily="18" charset="-127"/>
                          <a:ea typeface="HY목각파임B" panose="02030600000101010101" pitchFamily="18" charset="-127"/>
                        </a:rPr>
                        <a:t>,</a:t>
                      </a:r>
                      <a:r>
                        <a:rPr lang="ko-KR" altLang="en-US" sz="1600" baseline="0" dirty="0" smtClean="0">
                          <a:solidFill>
                            <a:schemeClr val="tx1"/>
                          </a:solidFill>
                          <a:latin typeface="HY목각파임B" panose="02030600000101010101" pitchFamily="18" charset="-127"/>
                          <a:ea typeface="HY목각파임B" panose="02030600000101010101" pitchFamily="18" charset="-127"/>
                        </a:rPr>
                        <a:t>훈화</a:t>
                      </a:r>
                      <a:r>
                        <a:rPr lang="en-US" altLang="ko-KR" sz="1600" baseline="0" dirty="0" smtClean="0">
                          <a:solidFill>
                            <a:schemeClr val="tx1"/>
                          </a:solidFill>
                          <a:latin typeface="HY목각파임B" panose="02030600000101010101" pitchFamily="18" charset="-127"/>
                          <a:ea typeface="HY목각파임B" panose="02030600000101010101" pitchFamily="18" charset="-127"/>
                        </a:rPr>
                        <a:t>,</a:t>
                      </a:r>
                      <a:r>
                        <a:rPr lang="ko-KR" altLang="en-US" sz="1600" baseline="0" dirty="0" smtClean="0">
                          <a:solidFill>
                            <a:schemeClr val="tx1"/>
                          </a:solidFill>
                          <a:latin typeface="HY목각파임B" panose="02030600000101010101" pitchFamily="18" charset="-127"/>
                          <a:ea typeface="HY목각파임B" panose="02030600000101010101" pitchFamily="18" charset="-127"/>
                        </a:rPr>
                        <a:t>교본</a:t>
                      </a:r>
                      <a:endParaRPr lang="ko-KR" altLang="en-US" sz="1600" baseline="0" dirty="0">
                        <a:solidFill>
                          <a:schemeClr val="tx1"/>
                        </a:solidFill>
                        <a:latin typeface="HY목각파임B" panose="02030600000101010101" pitchFamily="18" charset="-127"/>
                        <a:ea typeface="HY목각파임B" panose="02030600000101010101" pitchFamily="18" charset="-127"/>
                      </a:endParaRPr>
                    </a:p>
                  </a:txBody>
                  <a:tcPr marL="36000" marR="36000" marT="36000" marB="0"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baseline="0" dirty="0" smtClean="0">
                          <a:solidFill>
                            <a:schemeClr val="tx1"/>
                          </a:solidFill>
                          <a:latin typeface="HY목각파임B" panose="02030600000101010101" pitchFamily="18" charset="-127"/>
                          <a:ea typeface="HY목각파임B" panose="02030600000101010101" pitchFamily="18" charset="-127"/>
                        </a:rPr>
                        <a:t>http://www.ocatholic.com</a:t>
                      </a:r>
                      <a:endParaRPr lang="ko-KR" altLang="en-US" sz="1400" baseline="0" dirty="0">
                        <a:solidFill>
                          <a:schemeClr val="tx1"/>
                        </a:solidFill>
                        <a:latin typeface="HY목각파임B" panose="02030600000101010101" pitchFamily="18" charset="-127"/>
                        <a:ea typeface="HY목각파임B" panose="02030600000101010101" pitchFamily="18" charset="-127"/>
                      </a:endParaRPr>
                    </a:p>
                  </a:txBody>
                  <a:tcPr marL="36000" marR="36000" marT="3600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327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baseline="0" dirty="0" smtClean="0">
                          <a:solidFill>
                            <a:srgbClr val="0000FF"/>
                          </a:solidFill>
                          <a:latin typeface="HY목각파임B" panose="02030600000101010101" pitchFamily="18" charset="-127"/>
                          <a:ea typeface="HY목각파임B" panose="02030600000101010101" pitchFamily="18" charset="-127"/>
                        </a:rPr>
                        <a:t>월간 </a:t>
                      </a:r>
                      <a:r>
                        <a:rPr lang="ko-KR" altLang="en-US" sz="1600" baseline="0" dirty="0" err="1" smtClean="0">
                          <a:solidFill>
                            <a:srgbClr val="0000FF"/>
                          </a:solidFill>
                          <a:latin typeface="HY목각파임B" panose="02030600000101010101" pitchFamily="18" charset="-127"/>
                          <a:ea typeface="HY목각파임B" panose="02030600000101010101" pitchFamily="18" charset="-127"/>
                        </a:rPr>
                        <a:t>레지오마리애지</a:t>
                      </a:r>
                      <a:endParaRPr lang="en-US" altLang="ko-KR" sz="1600" baseline="0" dirty="0" smtClean="0">
                        <a:solidFill>
                          <a:srgbClr val="0000FF"/>
                        </a:solidFill>
                        <a:latin typeface="HY목각파임B" panose="02030600000101010101" pitchFamily="18" charset="-127"/>
                        <a:ea typeface="HY목각파임B" panose="02030600000101010101" pitchFamily="18" charset="-127"/>
                      </a:endParaRPr>
                    </a:p>
                  </a:txBody>
                  <a:tcPr marL="36000" marR="36000" marT="36000" marB="0"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baseline="0" dirty="0" smtClean="0">
                          <a:solidFill>
                            <a:schemeClr val="tx1"/>
                          </a:solidFill>
                          <a:latin typeface="HY목각파임B" panose="02030600000101010101" pitchFamily="18" charset="-127"/>
                          <a:ea typeface="HY목각파임B" panose="02030600000101010101" pitchFamily="18" charset="-127"/>
                        </a:rPr>
                        <a:t>영성</a:t>
                      </a:r>
                      <a:r>
                        <a:rPr lang="en-US" altLang="ko-KR" sz="1600" baseline="0" dirty="0" smtClean="0">
                          <a:solidFill>
                            <a:schemeClr val="tx1"/>
                          </a:solidFill>
                          <a:latin typeface="HY목각파임B" panose="02030600000101010101" pitchFamily="18" charset="-127"/>
                          <a:ea typeface="HY목각파임B" panose="02030600000101010101" pitchFamily="18" charset="-127"/>
                        </a:rPr>
                        <a:t>,</a:t>
                      </a:r>
                      <a:r>
                        <a:rPr lang="ko-KR" altLang="en-US" sz="1600" baseline="0" dirty="0" smtClean="0">
                          <a:solidFill>
                            <a:schemeClr val="tx1"/>
                          </a:solidFill>
                          <a:latin typeface="HY목각파임B" panose="02030600000101010101" pitchFamily="18" charset="-127"/>
                          <a:ea typeface="HY목각파임B" panose="02030600000101010101" pitchFamily="18" charset="-127"/>
                        </a:rPr>
                        <a:t>훈화</a:t>
                      </a:r>
                      <a:r>
                        <a:rPr lang="en-US" altLang="ko-KR" sz="1600" baseline="0" dirty="0" smtClean="0">
                          <a:solidFill>
                            <a:schemeClr val="tx1"/>
                          </a:solidFill>
                          <a:latin typeface="HY목각파임B" panose="02030600000101010101" pitchFamily="18" charset="-127"/>
                          <a:ea typeface="HY목각파임B" panose="02030600000101010101" pitchFamily="18" charset="-127"/>
                        </a:rPr>
                        <a:t>,</a:t>
                      </a:r>
                      <a:r>
                        <a:rPr lang="ko-KR" altLang="en-US" sz="1600" baseline="0" dirty="0" smtClean="0">
                          <a:solidFill>
                            <a:schemeClr val="tx1"/>
                          </a:solidFill>
                          <a:latin typeface="HY목각파임B" panose="02030600000101010101" pitchFamily="18" charset="-127"/>
                          <a:ea typeface="HY목각파임B" panose="02030600000101010101" pitchFamily="18" charset="-127"/>
                        </a:rPr>
                        <a:t>활동사례</a:t>
                      </a:r>
                      <a:r>
                        <a:rPr lang="en-US" altLang="ko-KR" sz="1600" baseline="0" dirty="0" smtClean="0">
                          <a:solidFill>
                            <a:schemeClr val="tx1"/>
                          </a:solidFill>
                          <a:latin typeface="HY목각파임B" panose="02030600000101010101" pitchFamily="18" charset="-127"/>
                          <a:ea typeface="HY목각파임B" panose="02030600000101010101" pitchFamily="18" charset="-127"/>
                        </a:rPr>
                        <a:t>,</a:t>
                      </a:r>
                      <a:r>
                        <a:rPr lang="ko-KR" altLang="en-US" sz="1600" baseline="0" dirty="0" smtClean="0">
                          <a:solidFill>
                            <a:schemeClr val="tx1"/>
                          </a:solidFill>
                          <a:latin typeface="HY목각파임B" panose="02030600000101010101" pitchFamily="18" charset="-127"/>
                          <a:ea typeface="HY목각파임B" panose="02030600000101010101" pitchFamily="18" charset="-127"/>
                        </a:rPr>
                        <a:t>퀴즈</a:t>
                      </a:r>
                      <a:endParaRPr lang="ko-KR" altLang="en-US" sz="1600" baseline="0" dirty="0">
                        <a:solidFill>
                          <a:schemeClr val="tx1"/>
                        </a:solidFill>
                        <a:latin typeface="HY목각파임B" panose="02030600000101010101" pitchFamily="18" charset="-127"/>
                        <a:ea typeface="HY목각파임B" panose="02030600000101010101" pitchFamily="18" charset="-127"/>
                      </a:endParaRPr>
                    </a:p>
                  </a:txBody>
                  <a:tcPr marL="36000" marR="36000" marT="3600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aseline="0" dirty="0" smtClean="0">
                          <a:solidFill>
                            <a:schemeClr val="tx1"/>
                          </a:solidFill>
                          <a:latin typeface="HY목각파임B" panose="02030600000101010101" pitchFamily="18" charset="-127"/>
                          <a:ea typeface="HY목각파임B" panose="02030600000101010101" pitchFamily="18" charset="-127"/>
                        </a:rPr>
                        <a:t>http://lm.or.kr</a:t>
                      </a:r>
                      <a:endParaRPr lang="ko-KR" altLang="en-US" sz="1400" baseline="0" dirty="0" smtClean="0">
                        <a:solidFill>
                          <a:schemeClr val="tx1"/>
                        </a:solidFill>
                        <a:latin typeface="HY목각파임B" panose="02030600000101010101" pitchFamily="18" charset="-127"/>
                        <a:ea typeface="HY목각파임B" panose="02030600000101010101" pitchFamily="18" charset="-127"/>
                      </a:endParaRPr>
                    </a:p>
                  </a:txBody>
                  <a:tcPr marL="36000" marR="36000" marT="3600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1474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baseline="0" dirty="0" smtClean="0">
                          <a:solidFill>
                            <a:srgbClr val="0000FF"/>
                          </a:solidFill>
                          <a:latin typeface="HY목각파임B" panose="02030600000101010101" pitchFamily="18" charset="-127"/>
                          <a:ea typeface="HY목각파임B" panose="02030600000101010101" pitchFamily="18" charset="-127"/>
                        </a:rPr>
                        <a:t>CBCK</a:t>
                      </a:r>
                      <a:r>
                        <a:rPr lang="ko-KR" altLang="en-US" sz="1600" baseline="0" dirty="0" smtClean="0">
                          <a:solidFill>
                            <a:srgbClr val="0000FF"/>
                          </a:solidFill>
                          <a:latin typeface="HY목각파임B" panose="02030600000101010101" pitchFamily="18" charset="-127"/>
                          <a:ea typeface="HY목각파임B" panose="02030600000101010101" pitchFamily="18" charset="-127"/>
                        </a:rPr>
                        <a:t>한국가톨릭주교회의</a:t>
                      </a:r>
                      <a:endParaRPr lang="ko-KR" altLang="en-US" sz="1600" baseline="0" dirty="0">
                        <a:solidFill>
                          <a:srgbClr val="0000FF"/>
                        </a:solidFill>
                        <a:latin typeface="HY목각파임B" panose="02030600000101010101" pitchFamily="18" charset="-127"/>
                        <a:ea typeface="HY목각파임B" panose="02030600000101010101" pitchFamily="18" charset="-127"/>
                      </a:endParaRPr>
                    </a:p>
                  </a:txBody>
                  <a:tcPr marL="36000" marR="36000" marT="3600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aseline="0" dirty="0" smtClean="0">
                          <a:solidFill>
                            <a:schemeClr val="tx1"/>
                          </a:solidFill>
                          <a:latin typeface="HY목각파임B" panose="02030600000101010101" pitchFamily="18" charset="-127"/>
                          <a:ea typeface="HY목각파임B" panose="02030600000101010101" pitchFamily="18" charset="-127"/>
                        </a:rPr>
                        <a:t>교리서</a:t>
                      </a:r>
                      <a:r>
                        <a:rPr lang="en-US" altLang="ko-KR" sz="1600" baseline="0" dirty="0" smtClean="0">
                          <a:solidFill>
                            <a:schemeClr val="tx1"/>
                          </a:solidFill>
                          <a:latin typeface="HY목각파임B" panose="02030600000101010101" pitchFamily="18" charset="-127"/>
                          <a:ea typeface="HY목각파임B" panose="02030600000101010101" pitchFamily="18" charset="-127"/>
                        </a:rPr>
                        <a:t>,</a:t>
                      </a:r>
                      <a:r>
                        <a:rPr lang="ko-KR" altLang="en-US" sz="1600" baseline="0" dirty="0" smtClean="0">
                          <a:solidFill>
                            <a:schemeClr val="tx1"/>
                          </a:solidFill>
                          <a:latin typeface="HY목각파임B" panose="02030600000101010101" pitchFamily="18" charset="-127"/>
                          <a:ea typeface="HY목각파임B" panose="02030600000101010101" pitchFamily="18" charset="-127"/>
                        </a:rPr>
                        <a:t>영상교리</a:t>
                      </a:r>
                      <a:r>
                        <a:rPr lang="en-US" altLang="ko-KR" sz="1600" baseline="0" dirty="0" smtClean="0">
                          <a:solidFill>
                            <a:schemeClr val="tx1"/>
                          </a:solidFill>
                          <a:latin typeface="HY목각파임B" panose="02030600000101010101" pitchFamily="18" charset="-127"/>
                          <a:ea typeface="HY목각파임B" panose="02030600000101010101" pitchFamily="18" charset="-127"/>
                        </a:rPr>
                        <a:t>,</a:t>
                      </a:r>
                      <a:r>
                        <a:rPr lang="ko-KR" altLang="en-US" sz="1600" baseline="0" dirty="0" smtClean="0">
                          <a:solidFill>
                            <a:schemeClr val="tx1"/>
                          </a:solidFill>
                          <a:latin typeface="HY목각파임B" panose="02030600000101010101" pitchFamily="18" charset="-127"/>
                          <a:ea typeface="HY목각파임B" panose="02030600000101010101" pitchFamily="18" charset="-127"/>
                        </a:rPr>
                        <a:t>문헌</a:t>
                      </a:r>
                      <a:r>
                        <a:rPr lang="en-US" altLang="ko-KR" sz="1600" baseline="0" dirty="0" smtClean="0">
                          <a:solidFill>
                            <a:schemeClr val="tx1"/>
                          </a:solidFill>
                          <a:latin typeface="HY목각파임B" panose="02030600000101010101" pitchFamily="18" charset="-127"/>
                          <a:ea typeface="HY목각파임B" panose="02030600000101010101" pitchFamily="18" charset="-127"/>
                        </a:rPr>
                        <a:t>,</a:t>
                      </a:r>
                      <a:r>
                        <a:rPr lang="ko-KR" altLang="en-US" sz="1600" baseline="0" dirty="0" smtClean="0">
                          <a:solidFill>
                            <a:schemeClr val="tx1"/>
                          </a:solidFill>
                          <a:latin typeface="HY목각파임B" panose="02030600000101010101" pitchFamily="18" charset="-127"/>
                          <a:ea typeface="HY목각파임B" panose="02030600000101010101" pitchFamily="18" charset="-127"/>
                        </a:rPr>
                        <a:t>성경</a:t>
                      </a:r>
                      <a:endParaRPr lang="en-US" altLang="ko-KR" sz="1600" baseline="0" dirty="0" smtClean="0">
                        <a:solidFill>
                          <a:schemeClr val="tx1"/>
                        </a:solidFill>
                        <a:latin typeface="HY목각파임B" panose="02030600000101010101" pitchFamily="18" charset="-127"/>
                        <a:ea typeface="HY목각파임B" panose="02030600000101010101" pitchFamily="18" charset="-127"/>
                      </a:endParaRPr>
                    </a:p>
                  </a:txBody>
                  <a:tcPr marL="36000" marR="36000" marT="36000" marB="0"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baseline="0" dirty="0" smtClean="0">
                          <a:solidFill>
                            <a:schemeClr val="tx1"/>
                          </a:solidFill>
                          <a:latin typeface="HY목각파임B" panose="02030600000101010101" pitchFamily="18" charset="-127"/>
                          <a:ea typeface="HY목각파임B" panose="02030600000101010101" pitchFamily="18" charset="-127"/>
                        </a:rPr>
                        <a:t>https://cbck.or.kr</a:t>
                      </a:r>
                      <a:endParaRPr lang="ko-KR" altLang="en-US" sz="1400" baseline="0" dirty="0">
                        <a:solidFill>
                          <a:schemeClr val="tx1"/>
                        </a:solidFill>
                        <a:latin typeface="HY목각파임B" panose="02030600000101010101" pitchFamily="18" charset="-127"/>
                        <a:ea typeface="HY목각파임B" panose="02030600000101010101" pitchFamily="18" charset="-127"/>
                      </a:endParaRPr>
                    </a:p>
                  </a:txBody>
                  <a:tcPr marL="36000" marR="36000" marT="3600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1474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baseline="0" dirty="0" smtClean="0">
                          <a:solidFill>
                            <a:srgbClr val="0000FF"/>
                          </a:solidFill>
                          <a:latin typeface="HY목각파임B" panose="02030600000101010101" pitchFamily="18" charset="-127"/>
                          <a:ea typeface="HY목각파임B" panose="02030600000101010101" pitchFamily="18" charset="-127"/>
                        </a:rPr>
                        <a:t>묵주기도</a:t>
                      </a:r>
                      <a:endParaRPr lang="ko-KR" altLang="en-US" sz="1600" baseline="0" dirty="0">
                        <a:solidFill>
                          <a:srgbClr val="0000FF"/>
                        </a:solidFill>
                        <a:latin typeface="HY목각파임B" panose="02030600000101010101" pitchFamily="18" charset="-127"/>
                        <a:ea typeface="HY목각파임B" panose="02030600000101010101" pitchFamily="18" charset="-127"/>
                      </a:endParaRPr>
                    </a:p>
                  </a:txBody>
                  <a:tcPr marL="36000" marR="36000" marT="36000" marB="0"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baseline="0" dirty="0" smtClean="0">
                          <a:solidFill>
                            <a:schemeClr val="tx1"/>
                          </a:solidFill>
                          <a:latin typeface="HY목각파임B" panose="02030600000101010101" pitchFamily="18" charset="-127"/>
                          <a:ea typeface="HY목각파임B" panose="02030600000101010101" pitchFamily="18" charset="-127"/>
                        </a:rPr>
                        <a:t>묵주기도 </a:t>
                      </a:r>
                      <a:r>
                        <a:rPr lang="ko-KR" altLang="en-US" sz="1600" baseline="0" dirty="0" err="1" smtClean="0">
                          <a:solidFill>
                            <a:schemeClr val="tx1"/>
                          </a:solidFill>
                          <a:latin typeface="HY목각파임B" panose="02030600000101010101" pitchFamily="18" charset="-127"/>
                          <a:ea typeface="HY목각파임B" panose="02030600000101010101" pitchFamily="18" charset="-127"/>
                        </a:rPr>
                        <a:t>따라하기</a:t>
                      </a:r>
                      <a:endParaRPr lang="ko-KR" altLang="en-US" sz="1600" baseline="0" dirty="0">
                        <a:solidFill>
                          <a:schemeClr val="tx1"/>
                        </a:solidFill>
                        <a:latin typeface="HY목각파임B" panose="02030600000101010101" pitchFamily="18" charset="-127"/>
                        <a:ea typeface="HY목각파임B" panose="02030600000101010101" pitchFamily="18" charset="-127"/>
                      </a:endParaRPr>
                    </a:p>
                  </a:txBody>
                  <a:tcPr marL="36000" marR="36000" marT="36000" marB="0"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baseline="0" dirty="0" err="1" smtClean="0">
                          <a:solidFill>
                            <a:schemeClr val="tx1"/>
                          </a:solidFill>
                          <a:latin typeface="HY목각파임B" panose="02030600000101010101" pitchFamily="18" charset="-127"/>
                          <a:ea typeface="HY목각파임B" panose="02030600000101010101" pitchFamily="18" charset="-127"/>
                        </a:rPr>
                        <a:t>앱</a:t>
                      </a:r>
                      <a:r>
                        <a:rPr lang="en-US" altLang="ko-KR" sz="1600" baseline="0" dirty="0" smtClean="0">
                          <a:solidFill>
                            <a:schemeClr val="tx1"/>
                          </a:solidFill>
                          <a:latin typeface="HY목각파임B" panose="02030600000101010101" pitchFamily="18" charset="-127"/>
                          <a:ea typeface="HY목각파임B" panose="02030600000101010101" pitchFamily="18" charset="-127"/>
                        </a:rPr>
                        <a:t>: </a:t>
                      </a:r>
                      <a:r>
                        <a:rPr lang="ko-KR" altLang="en-US" sz="1600" baseline="0" dirty="0" err="1" smtClean="0">
                          <a:solidFill>
                            <a:schemeClr val="tx1"/>
                          </a:solidFill>
                          <a:latin typeface="HY목각파임B" panose="02030600000101010101" pitchFamily="18" charset="-127"/>
                          <a:ea typeface="HY목각파임B" panose="02030600000101010101" pitchFamily="18" charset="-127"/>
                        </a:rPr>
                        <a:t>바오로의딸</a:t>
                      </a:r>
                      <a:endParaRPr lang="ko-KR" altLang="en-US" sz="1600" baseline="0" dirty="0">
                        <a:solidFill>
                          <a:schemeClr val="tx1"/>
                        </a:solidFill>
                        <a:latin typeface="HY목각파임B" panose="02030600000101010101" pitchFamily="18" charset="-127"/>
                        <a:ea typeface="HY목각파임B" panose="02030600000101010101" pitchFamily="18" charset="-127"/>
                      </a:endParaRPr>
                    </a:p>
                  </a:txBody>
                  <a:tcPr marL="36000" marR="36000" marT="3600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1474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baseline="0" dirty="0" err="1" smtClean="0">
                          <a:solidFill>
                            <a:srgbClr val="0000FF"/>
                          </a:solidFill>
                          <a:latin typeface="HY목각파임B" panose="02030600000101010101" pitchFamily="18" charset="-127"/>
                          <a:ea typeface="HY목각파임B" panose="02030600000101010101" pitchFamily="18" charset="-127"/>
                        </a:rPr>
                        <a:t>레지오마리애</a:t>
                      </a:r>
                      <a:endParaRPr lang="ko-KR" altLang="en-US" sz="1600" baseline="0" dirty="0">
                        <a:solidFill>
                          <a:srgbClr val="0000FF"/>
                        </a:solidFill>
                        <a:latin typeface="HY목각파임B" panose="02030600000101010101" pitchFamily="18" charset="-127"/>
                        <a:ea typeface="HY목각파임B" panose="02030600000101010101" pitchFamily="18" charset="-127"/>
                      </a:endParaRPr>
                    </a:p>
                  </a:txBody>
                  <a:tcPr marL="36000" marR="36000" marT="36000" marB="0"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baseline="0" dirty="0" smtClean="0">
                          <a:solidFill>
                            <a:schemeClr val="tx1"/>
                          </a:solidFill>
                          <a:latin typeface="HY목각파임B" panose="02030600000101010101" pitchFamily="18" charset="-127"/>
                          <a:ea typeface="HY목각파임B" panose="02030600000101010101" pitchFamily="18" charset="-127"/>
                        </a:rPr>
                        <a:t>레지오기도</a:t>
                      </a:r>
                      <a:r>
                        <a:rPr lang="en-US" altLang="ko-KR" sz="1600" baseline="0" dirty="0" smtClean="0">
                          <a:solidFill>
                            <a:schemeClr val="tx1"/>
                          </a:solidFill>
                          <a:latin typeface="HY목각파임B" panose="02030600000101010101" pitchFamily="18" charset="-127"/>
                          <a:ea typeface="HY목각파임B" panose="02030600000101010101" pitchFamily="18" charset="-127"/>
                        </a:rPr>
                        <a:t>,</a:t>
                      </a:r>
                      <a:r>
                        <a:rPr lang="ko-KR" altLang="en-US" sz="1600" baseline="0" dirty="0" smtClean="0">
                          <a:solidFill>
                            <a:schemeClr val="tx1"/>
                          </a:solidFill>
                          <a:latin typeface="HY목각파임B" panose="02030600000101010101" pitchFamily="18" charset="-127"/>
                          <a:ea typeface="HY목각파임B" panose="02030600000101010101" pitchFamily="18" charset="-127"/>
                        </a:rPr>
                        <a:t>지침서</a:t>
                      </a:r>
                      <a:r>
                        <a:rPr lang="en-US" altLang="ko-KR" sz="1600" baseline="0" dirty="0" smtClean="0">
                          <a:solidFill>
                            <a:schemeClr val="tx1"/>
                          </a:solidFill>
                          <a:latin typeface="HY목각파임B" panose="02030600000101010101" pitchFamily="18" charset="-127"/>
                          <a:ea typeface="HY목각파임B" panose="02030600000101010101" pitchFamily="18" charset="-127"/>
                        </a:rPr>
                        <a:t>,</a:t>
                      </a:r>
                      <a:r>
                        <a:rPr lang="ko-KR" altLang="en-US" sz="1600" baseline="0" dirty="0" smtClean="0">
                          <a:solidFill>
                            <a:schemeClr val="tx1"/>
                          </a:solidFill>
                          <a:latin typeface="HY목각파임B" panose="02030600000101010101" pitchFamily="18" charset="-127"/>
                          <a:ea typeface="HY목각파임B" panose="02030600000101010101" pitchFamily="18" charset="-127"/>
                        </a:rPr>
                        <a:t>교본</a:t>
                      </a:r>
                      <a:endParaRPr lang="ko-KR" altLang="en-US" sz="1600" baseline="0" dirty="0">
                        <a:solidFill>
                          <a:schemeClr val="tx1"/>
                        </a:solidFill>
                        <a:latin typeface="HY목각파임B" panose="02030600000101010101" pitchFamily="18" charset="-127"/>
                        <a:ea typeface="HY목각파임B" panose="02030600000101010101" pitchFamily="18" charset="-127"/>
                      </a:endParaRPr>
                    </a:p>
                  </a:txBody>
                  <a:tcPr marL="36000" marR="36000" marT="36000" marB="0"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baseline="0" dirty="0" err="1" smtClean="0">
                          <a:solidFill>
                            <a:schemeClr val="tx1"/>
                          </a:solidFill>
                          <a:latin typeface="HY목각파임B" panose="02030600000101010101" pitchFamily="18" charset="-127"/>
                          <a:ea typeface="HY목각파임B" panose="02030600000101010101" pitchFamily="18" charset="-127"/>
                        </a:rPr>
                        <a:t>앱</a:t>
                      </a:r>
                      <a:r>
                        <a:rPr lang="en-US" altLang="ko-KR" sz="1600" baseline="0" dirty="0" smtClean="0">
                          <a:solidFill>
                            <a:schemeClr val="tx1"/>
                          </a:solidFill>
                          <a:latin typeface="HY목각파임B" panose="02030600000101010101" pitchFamily="18" charset="-127"/>
                          <a:ea typeface="HY목각파임B" panose="02030600000101010101" pitchFamily="18" charset="-127"/>
                        </a:rPr>
                        <a:t>: </a:t>
                      </a:r>
                      <a:r>
                        <a:rPr lang="ko-KR" altLang="en-US" sz="1600" baseline="0" dirty="0" err="1" smtClean="0">
                          <a:solidFill>
                            <a:schemeClr val="tx1"/>
                          </a:solidFill>
                          <a:latin typeface="HY목각파임B" panose="02030600000101010101" pitchFamily="18" charset="-127"/>
                          <a:ea typeface="HY목각파임B" panose="02030600000101010101" pitchFamily="18" charset="-127"/>
                        </a:rPr>
                        <a:t>한국세나뚜스협의회</a:t>
                      </a:r>
                      <a:endParaRPr lang="ko-KR" altLang="en-US" sz="1600" baseline="0" dirty="0">
                        <a:solidFill>
                          <a:schemeClr val="tx1"/>
                        </a:solidFill>
                        <a:latin typeface="HY목각파임B" panose="02030600000101010101" pitchFamily="18" charset="-127"/>
                        <a:ea typeface="HY목각파임B" panose="02030600000101010101" pitchFamily="18" charset="-127"/>
                      </a:endParaRPr>
                    </a:p>
                  </a:txBody>
                  <a:tcPr marL="36000" marR="36000" marT="3600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1474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baseline="0" dirty="0" err="1" smtClean="0">
                          <a:solidFill>
                            <a:srgbClr val="0000FF"/>
                          </a:solidFill>
                          <a:latin typeface="HY목각파임B" panose="02030600000101010101" pitchFamily="18" charset="-127"/>
                          <a:ea typeface="HY목각파임B" panose="02030600000101010101" pitchFamily="18" charset="-127"/>
                        </a:rPr>
                        <a:t>소년쁘레시디움학습</a:t>
                      </a:r>
                      <a:endParaRPr lang="en-US" altLang="ko-KR" sz="1600" baseline="0" dirty="0" smtClean="0">
                        <a:solidFill>
                          <a:srgbClr val="0000FF"/>
                        </a:solidFill>
                        <a:latin typeface="HY목각파임B" panose="02030600000101010101" pitchFamily="18" charset="-127"/>
                        <a:ea typeface="HY목각파임B" panose="02030600000101010101" pitchFamily="18" charset="-127"/>
                      </a:endParaRPr>
                    </a:p>
                  </a:txBody>
                  <a:tcPr marL="36000" marR="36000" marT="3600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aseline="0" dirty="0" err="1" smtClean="0">
                          <a:solidFill>
                            <a:schemeClr val="tx1"/>
                          </a:solidFill>
                          <a:latin typeface="HY목각파임B" panose="02030600000101010101" pitchFamily="18" charset="-127"/>
                          <a:ea typeface="HY목각파임B" panose="02030600000101010101" pitchFamily="18" charset="-127"/>
                        </a:rPr>
                        <a:t>레지오소개</a:t>
                      </a:r>
                      <a:r>
                        <a:rPr lang="en-US" altLang="ko-KR" sz="1600" baseline="0" dirty="0" smtClean="0">
                          <a:solidFill>
                            <a:schemeClr val="tx1"/>
                          </a:solidFill>
                          <a:latin typeface="HY목각파임B" panose="02030600000101010101" pitchFamily="18" charset="-127"/>
                          <a:ea typeface="HY목각파임B" panose="02030600000101010101" pitchFamily="18" charset="-127"/>
                        </a:rPr>
                        <a:t>,</a:t>
                      </a:r>
                      <a:r>
                        <a:rPr lang="ko-KR" altLang="en-US" sz="1600" baseline="0" dirty="0" smtClean="0">
                          <a:solidFill>
                            <a:schemeClr val="tx1"/>
                          </a:solidFill>
                          <a:latin typeface="HY목각파임B" panose="02030600000101010101" pitchFamily="18" charset="-127"/>
                          <a:ea typeface="HY목각파임B" panose="02030600000101010101" pitchFamily="18" charset="-127"/>
                        </a:rPr>
                        <a:t>활동보고</a:t>
                      </a:r>
                      <a:endParaRPr lang="ko-KR" altLang="en-US" sz="1600" baseline="0" dirty="0">
                        <a:solidFill>
                          <a:schemeClr val="tx1"/>
                        </a:solidFill>
                        <a:latin typeface="HY목각파임B" panose="02030600000101010101" pitchFamily="18" charset="-127"/>
                        <a:ea typeface="HY목각파임B" panose="02030600000101010101" pitchFamily="18" charset="-127"/>
                      </a:endParaRPr>
                    </a:p>
                  </a:txBody>
                  <a:tcPr marL="36000" marR="36000" marT="36000" marB="0"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baseline="0" dirty="0" err="1" smtClean="0">
                          <a:solidFill>
                            <a:schemeClr val="tx1"/>
                          </a:solidFill>
                          <a:latin typeface="HY목각파임B" panose="02030600000101010101" pitchFamily="18" charset="-127"/>
                          <a:ea typeface="HY목각파임B" panose="02030600000101010101" pitchFamily="18" charset="-127"/>
                        </a:rPr>
                        <a:t>앱</a:t>
                      </a:r>
                      <a:r>
                        <a:rPr lang="en-US" altLang="ko-KR" sz="1600" baseline="0" dirty="0" smtClean="0">
                          <a:solidFill>
                            <a:schemeClr val="tx1"/>
                          </a:solidFill>
                          <a:latin typeface="HY목각파임B" panose="02030600000101010101" pitchFamily="18" charset="-127"/>
                          <a:ea typeface="HY목각파임B" panose="02030600000101010101" pitchFamily="18" charset="-127"/>
                        </a:rPr>
                        <a:t>: </a:t>
                      </a:r>
                      <a:r>
                        <a:rPr lang="ko-KR" altLang="en-US" sz="1600" baseline="0" dirty="0" err="1" smtClean="0">
                          <a:solidFill>
                            <a:schemeClr val="tx1"/>
                          </a:solidFill>
                          <a:latin typeface="HY목각파임B" panose="02030600000101010101" pitchFamily="18" charset="-127"/>
                          <a:ea typeface="HY목각파임B" panose="02030600000101010101" pitchFamily="18" charset="-127"/>
                        </a:rPr>
                        <a:t>한국세나뚜스협의회</a:t>
                      </a:r>
                      <a:endParaRPr lang="ko-KR" altLang="en-US" sz="1600" baseline="0" dirty="0">
                        <a:solidFill>
                          <a:schemeClr val="tx1"/>
                        </a:solidFill>
                        <a:latin typeface="HY목각파임B" panose="02030600000101010101" pitchFamily="18" charset="-127"/>
                        <a:ea typeface="HY목각파임B" panose="02030600000101010101" pitchFamily="18" charset="-127"/>
                      </a:endParaRPr>
                    </a:p>
                  </a:txBody>
                  <a:tcPr marL="36000" marR="36000" marT="3600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1474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baseline="0" dirty="0" smtClean="0">
                          <a:solidFill>
                            <a:srgbClr val="0000FF"/>
                          </a:solidFill>
                          <a:latin typeface="HY목각파임B" panose="02030600000101010101" pitchFamily="18" charset="-127"/>
                          <a:ea typeface="HY목각파임B" panose="02030600000101010101" pitchFamily="18" charset="-127"/>
                        </a:rPr>
                        <a:t>가톨릭 </a:t>
                      </a:r>
                      <a:r>
                        <a:rPr lang="en-US" altLang="ko-KR" sz="1600" baseline="0" dirty="0" smtClean="0">
                          <a:solidFill>
                            <a:srgbClr val="0000FF"/>
                          </a:solidFill>
                          <a:latin typeface="HY목각파임B" panose="02030600000101010101" pitchFamily="18" charset="-127"/>
                          <a:ea typeface="HY목각파임B" panose="02030600000101010101" pitchFamily="18" charset="-127"/>
                        </a:rPr>
                        <a:t>(</a:t>
                      </a:r>
                      <a:r>
                        <a:rPr lang="en-US" altLang="ko-KR" sz="1600" baseline="0" dirty="0" err="1" smtClean="0">
                          <a:solidFill>
                            <a:srgbClr val="0000FF"/>
                          </a:solidFill>
                          <a:latin typeface="HY목각파임B" panose="02030600000101010101" pitchFamily="18" charset="-127"/>
                          <a:ea typeface="HY목각파임B" panose="02030600000101010101" pitchFamily="18" charset="-127"/>
                        </a:rPr>
                        <a:t>Goodnews</a:t>
                      </a:r>
                      <a:r>
                        <a:rPr lang="en-US" altLang="ko-KR" sz="1600" baseline="0" dirty="0" smtClean="0">
                          <a:solidFill>
                            <a:srgbClr val="0000FF"/>
                          </a:solidFill>
                          <a:latin typeface="HY목각파임B" panose="02030600000101010101" pitchFamily="18" charset="-127"/>
                          <a:ea typeface="HY목각파임B" panose="02030600000101010101" pitchFamily="18" charset="-127"/>
                        </a:rPr>
                        <a:t>)</a:t>
                      </a:r>
                    </a:p>
                  </a:txBody>
                  <a:tcPr marL="36000" marR="36000" marT="36000" marB="0"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baseline="0" dirty="0" err="1" smtClean="0">
                          <a:solidFill>
                            <a:schemeClr val="tx1"/>
                          </a:solidFill>
                          <a:latin typeface="HY목각파임B" panose="02030600000101010101" pitchFamily="18" charset="-127"/>
                          <a:ea typeface="HY목각파임B" panose="02030600000101010101" pitchFamily="18" charset="-127"/>
                        </a:rPr>
                        <a:t>매일미사</a:t>
                      </a:r>
                      <a:r>
                        <a:rPr lang="en-US" altLang="ko-KR" sz="1600" baseline="0" dirty="0" smtClean="0">
                          <a:solidFill>
                            <a:schemeClr val="tx1"/>
                          </a:solidFill>
                          <a:latin typeface="HY목각파임B" panose="02030600000101010101" pitchFamily="18" charset="-127"/>
                          <a:ea typeface="HY목각파임B" panose="02030600000101010101" pitchFamily="18" charset="-127"/>
                        </a:rPr>
                        <a:t>,</a:t>
                      </a:r>
                      <a:r>
                        <a:rPr lang="ko-KR" altLang="en-US" sz="1600" baseline="0" dirty="0" err="1" smtClean="0">
                          <a:solidFill>
                            <a:schemeClr val="tx1"/>
                          </a:solidFill>
                          <a:latin typeface="HY목각파임B" panose="02030600000101010101" pitchFamily="18" charset="-127"/>
                          <a:ea typeface="HY목각파임B" panose="02030600000101010101" pitchFamily="18" charset="-127"/>
                        </a:rPr>
                        <a:t>성무일도</a:t>
                      </a:r>
                      <a:r>
                        <a:rPr lang="en-US" altLang="ko-KR" sz="1600" baseline="0" dirty="0" smtClean="0">
                          <a:solidFill>
                            <a:schemeClr val="tx1"/>
                          </a:solidFill>
                          <a:latin typeface="HY목각파임B" panose="02030600000101010101" pitchFamily="18" charset="-127"/>
                          <a:ea typeface="HY목각파임B" panose="02030600000101010101" pitchFamily="18" charset="-127"/>
                        </a:rPr>
                        <a:t>,</a:t>
                      </a:r>
                      <a:r>
                        <a:rPr lang="ko-KR" altLang="en-US" sz="1600" baseline="0" dirty="0" smtClean="0">
                          <a:solidFill>
                            <a:schemeClr val="tx1"/>
                          </a:solidFill>
                          <a:latin typeface="HY목각파임B" panose="02030600000101010101" pitchFamily="18" charset="-127"/>
                          <a:ea typeface="HY목각파임B" panose="02030600000101010101" pitchFamily="18" charset="-127"/>
                        </a:rPr>
                        <a:t>성가</a:t>
                      </a:r>
                      <a:r>
                        <a:rPr lang="en-US" altLang="ko-KR" sz="1600" baseline="0" dirty="0" smtClean="0">
                          <a:solidFill>
                            <a:schemeClr val="tx1"/>
                          </a:solidFill>
                          <a:latin typeface="HY목각파임B" panose="02030600000101010101" pitchFamily="18" charset="-127"/>
                          <a:ea typeface="HY목각파임B" panose="02030600000101010101" pitchFamily="18" charset="-127"/>
                        </a:rPr>
                        <a:t>,</a:t>
                      </a:r>
                      <a:r>
                        <a:rPr lang="ko-KR" altLang="en-US" sz="1600" baseline="0" dirty="0" smtClean="0">
                          <a:solidFill>
                            <a:schemeClr val="tx1"/>
                          </a:solidFill>
                          <a:latin typeface="HY목각파임B" panose="02030600000101010101" pitchFamily="18" charset="-127"/>
                          <a:ea typeface="HY목각파임B" panose="02030600000101010101" pitchFamily="18" charset="-127"/>
                        </a:rPr>
                        <a:t>성경</a:t>
                      </a:r>
                      <a:r>
                        <a:rPr lang="en-US" altLang="ko-KR" sz="1600" baseline="0" dirty="0" smtClean="0">
                          <a:solidFill>
                            <a:schemeClr val="tx1"/>
                          </a:solidFill>
                          <a:latin typeface="HY목각파임B" panose="02030600000101010101" pitchFamily="18" charset="-127"/>
                          <a:ea typeface="HY목각파임B" panose="02030600000101010101" pitchFamily="18" charset="-127"/>
                        </a:rPr>
                        <a:t>,</a:t>
                      </a:r>
                      <a:r>
                        <a:rPr lang="ko-KR" altLang="en-US" sz="1600" baseline="0" dirty="0" smtClean="0">
                          <a:solidFill>
                            <a:schemeClr val="tx1"/>
                          </a:solidFill>
                          <a:latin typeface="HY목각파임B" panose="02030600000101010101" pitchFamily="18" charset="-127"/>
                          <a:ea typeface="HY목각파임B" panose="02030600000101010101" pitchFamily="18" charset="-127"/>
                        </a:rPr>
                        <a:t>성인</a:t>
                      </a:r>
                      <a:endParaRPr lang="ko-KR" altLang="en-US" sz="1600" baseline="0" dirty="0">
                        <a:solidFill>
                          <a:schemeClr val="tx1"/>
                        </a:solidFill>
                        <a:latin typeface="HY목각파임B" panose="02030600000101010101" pitchFamily="18" charset="-127"/>
                        <a:ea typeface="HY목각파임B" panose="02030600000101010101" pitchFamily="18" charset="-127"/>
                      </a:endParaRPr>
                    </a:p>
                  </a:txBody>
                  <a:tcPr marL="36000" marR="36000" marT="36000" marB="0"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baseline="0" dirty="0" err="1" smtClean="0">
                          <a:solidFill>
                            <a:schemeClr val="tx1"/>
                          </a:solidFill>
                          <a:latin typeface="HY목각파임B" panose="02030600000101010101" pitchFamily="18" charset="-127"/>
                          <a:ea typeface="HY목각파임B" panose="02030600000101010101" pitchFamily="18" charset="-127"/>
                        </a:rPr>
                        <a:t>앱</a:t>
                      </a:r>
                      <a:r>
                        <a:rPr lang="en-US" altLang="ko-KR" sz="1600" baseline="0" dirty="0" smtClean="0">
                          <a:solidFill>
                            <a:schemeClr val="tx1"/>
                          </a:solidFill>
                          <a:latin typeface="HY목각파임B" panose="02030600000101010101" pitchFamily="18" charset="-127"/>
                          <a:ea typeface="HY목각파임B" panose="02030600000101010101" pitchFamily="18" charset="-127"/>
                        </a:rPr>
                        <a:t>: </a:t>
                      </a:r>
                      <a:r>
                        <a:rPr lang="ko-KR" altLang="en-US" sz="1600" baseline="0" dirty="0" smtClean="0">
                          <a:solidFill>
                            <a:schemeClr val="tx1"/>
                          </a:solidFill>
                          <a:latin typeface="HY목각파임B" panose="02030600000101010101" pitchFamily="18" charset="-127"/>
                          <a:ea typeface="HY목각파임B" panose="02030600000101010101" pitchFamily="18" charset="-127"/>
                        </a:rPr>
                        <a:t>서울대교구</a:t>
                      </a:r>
                      <a:endParaRPr lang="ko-KR" altLang="en-US" sz="1600" baseline="0" dirty="0">
                        <a:solidFill>
                          <a:schemeClr val="tx1"/>
                        </a:solidFill>
                        <a:latin typeface="HY목각파임B" panose="02030600000101010101" pitchFamily="18" charset="-127"/>
                        <a:ea typeface="HY목각파임B" panose="02030600000101010101" pitchFamily="18" charset="-127"/>
                      </a:endParaRPr>
                    </a:p>
                  </a:txBody>
                  <a:tcPr marL="36000" marR="36000" marT="3600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1474">
                <a:tc>
                  <a:txBody>
                    <a:bodyPr/>
                    <a:lstStyle/>
                    <a:p>
                      <a:pPr latinLnBrk="1"/>
                      <a:r>
                        <a:rPr kumimoji="0" lang="en-US" altLang="ko-KR" sz="1600" b="0" dirty="0" err="1" smtClean="0">
                          <a:solidFill>
                            <a:srgbClr val="0000FF"/>
                          </a:solidFill>
                          <a:latin typeface="HY목각파임B" panose="02030600000101010101" pitchFamily="18" charset="-127"/>
                          <a:ea typeface="HY목각파임B" panose="02030600000101010101" pitchFamily="18" charset="-127"/>
                        </a:rPr>
                        <a:t>cpbcTV</a:t>
                      </a:r>
                      <a:r>
                        <a:rPr kumimoji="0" lang="ko-KR" altLang="en-US" sz="1600" b="0" dirty="0" err="1" smtClean="0">
                          <a:solidFill>
                            <a:srgbClr val="0000FF"/>
                          </a:solidFill>
                          <a:latin typeface="HY목각파임B" panose="02030600000101010101" pitchFamily="18" charset="-127"/>
                          <a:ea typeface="HY목각파임B" panose="02030600000101010101" pitchFamily="18" charset="-127"/>
                        </a:rPr>
                        <a:t>가톨릭컨텐츠</a:t>
                      </a:r>
                      <a:endParaRPr lang="en-US" altLang="ko-KR" sz="1600" b="0" dirty="0" smtClean="0">
                        <a:solidFill>
                          <a:srgbClr val="0000FF"/>
                        </a:solidFill>
                        <a:latin typeface="HY목각파임B" panose="02030600000101010101" pitchFamily="18" charset="-127"/>
                        <a:ea typeface="HY목각파임B" panose="02030600000101010101" pitchFamily="18" charset="-127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 smtClean="0">
                          <a:solidFill>
                            <a:schemeClr val="tx1"/>
                          </a:solidFill>
                          <a:latin typeface="HY목각파임B" panose="02030600000101010101" pitchFamily="18" charset="-127"/>
                          <a:ea typeface="HY목각파임B" panose="02030600000101010101" pitchFamily="18" charset="-127"/>
                        </a:rPr>
                        <a:t>교리</a:t>
                      </a:r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  <a:latin typeface="HY목각파임B" panose="02030600000101010101" pitchFamily="18" charset="-127"/>
                          <a:ea typeface="HY목각파임B" panose="02030600000101010101" pitchFamily="18" charset="-127"/>
                        </a:rPr>
                        <a:t>,</a:t>
                      </a:r>
                      <a:r>
                        <a:rPr lang="ko-KR" altLang="en-US" sz="1600" dirty="0" err="1" smtClean="0">
                          <a:solidFill>
                            <a:schemeClr val="tx1"/>
                          </a:solidFill>
                          <a:latin typeface="HY목각파임B" panose="02030600000101010101" pitchFamily="18" charset="-127"/>
                          <a:ea typeface="HY목각파임B" panose="02030600000101010101" pitchFamily="18" charset="-127"/>
                        </a:rPr>
                        <a:t>매일미사</a:t>
                      </a:r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  <a:latin typeface="HY목각파임B" panose="02030600000101010101" pitchFamily="18" charset="-127"/>
                          <a:ea typeface="HY목각파임B" panose="02030600000101010101" pitchFamily="18" charset="-127"/>
                        </a:rPr>
                        <a:t>,</a:t>
                      </a:r>
                      <a:r>
                        <a:rPr lang="ko-KR" altLang="en-US" sz="1600" dirty="0" smtClean="0">
                          <a:solidFill>
                            <a:schemeClr val="tx1"/>
                          </a:solidFill>
                          <a:latin typeface="HY목각파임B" panose="02030600000101010101" pitchFamily="18" charset="-127"/>
                          <a:ea typeface="HY목각파임B" panose="02030600000101010101" pitchFamily="18" charset="-127"/>
                        </a:rPr>
                        <a:t>인기강좌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HY목각파임B" panose="02030600000101010101" pitchFamily="18" charset="-127"/>
                        <a:ea typeface="HY목각파임B" panose="02030600000101010101" pitchFamily="18" charset="-127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 err="1" smtClean="0">
                          <a:solidFill>
                            <a:schemeClr val="tx1"/>
                          </a:solidFill>
                          <a:latin typeface="HY목각파임B" panose="02030600000101010101" pitchFamily="18" charset="-127"/>
                          <a:ea typeface="HY목각파임B" panose="02030600000101010101" pitchFamily="18" charset="-127"/>
                        </a:rPr>
                        <a:t>유튜브</a:t>
                      </a:r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  <a:latin typeface="HY목각파임B" panose="02030600000101010101" pitchFamily="18" charset="-127"/>
                          <a:ea typeface="HY목각파임B" panose="02030600000101010101" pitchFamily="18" charset="-127"/>
                        </a:rPr>
                        <a:t>: </a:t>
                      </a:r>
                      <a:r>
                        <a:rPr lang="ko-KR" altLang="en-US" sz="1600" dirty="0" smtClean="0">
                          <a:solidFill>
                            <a:schemeClr val="tx1"/>
                          </a:solidFill>
                          <a:latin typeface="HY목각파임B" panose="02030600000101010101" pitchFamily="18" charset="-127"/>
                          <a:ea typeface="HY목각파임B" panose="02030600000101010101" pitchFamily="18" charset="-127"/>
                        </a:rPr>
                        <a:t>가톨릭평화방송</a:t>
                      </a:r>
                    </a:p>
                  </a:txBody>
                  <a:tcPr marL="36000" marR="3600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1474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 smtClean="0">
                          <a:solidFill>
                            <a:srgbClr val="0000FF"/>
                          </a:solidFill>
                          <a:latin typeface="HY목각파임B" panose="02030600000101010101" pitchFamily="18" charset="-127"/>
                          <a:ea typeface="HY목각파임B" panose="02030600000101010101" pitchFamily="18" charset="-127"/>
                        </a:rPr>
                        <a:t>가톨릭 성경</a:t>
                      </a:r>
                      <a:endParaRPr lang="ko-KR" altLang="en-US" sz="1600" dirty="0">
                        <a:solidFill>
                          <a:srgbClr val="0000FF"/>
                        </a:solidFill>
                        <a:latin typeface="HY목각파임B" panose="02030600000101010101" pitchFamily="18" charset="-127"/>
                        <a:ea typeface="HY목각파임B" panose="02030600000101010101" pitchFamily="18" charset="-127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 smtClean="0">
                          <a:solidFill>
                            <a:schemeClr val="tx1"/>
                          </a:solidFill>
                          <a:latin typeface="HY목각파임B" panose="02030600000101010101" pitchFamily="18" charset="-127"/>
                          <a:ea typeface="HY목각파임B" panose="02030600000101010101" pitchFamily="18" charset="-127"/>
                        </a:rPr>
                        <a:t>성경 듣기</a:t>
                      </a:r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  <a:latin typeface="HY목각파임B" panose="02030600000101010101" pitchFamily="18" charset="-127"/>
                          <a:ea typeface="HY목각파임B" panose="02030600000101010101" pitchFamily="18" charset="-127"/>
                        </a:rPr>
                        <a:t>(</a:t>
                      </a:r>
                      <a:r>
                        <a:rPr lang="ko-KR" altLang="en-US" sz="1600" dirty="0" err="1" smtClean="0">
                          <a:solidFill>
                            <a:schemeClr val="tx1"/>
                          </a:solidFill>
                          <a:latin typeface="HY목각파임B" panose="02030600000101010101" pitchFamily="18" charset="-127"/>
                          <a:ea typeface="HY목각파임B" panose="02030600000101010101" pitchFamily="18" charset="-127"/>
                        </a:rPr>
                        <a:t>복음서별</a:t>
                      </a:r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  <a:latin typeface="HY목각파임B" panose="02030600000101010101" pitchFamily="18" charset="-127"/>
                          <a:ea typeface="HY목각파임B" panose="02030600000101010101" pitchFamily="18" charset="-127"/>
                        </a:rPr>
                        <a:t>)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HY목각파임B" panose="02030600000101010101" pitchFamily="18" charset="-127"/>
                        <a:ea typeface="HY목각파임B" panose="02030600000101010101" pitchFamily="18" charset="-127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 err="1" smtClean="0">
                          <a:solidFill>
                            <a:schemeClr val="tx1"/>
                          </a:solidFill>
                          <a:latin typeface="HY목각파임B" panose="02030600000101010101" pitchFamily="18" charset="-127"/>
                          <a:ea typeface="HY목각파임B" panose="02030600000101010101" pitchFamily="18" charset="-127"/>
                        </a:rPr>
                        <a:t>유튜브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HY목각파임B" panose="02030600000101010101" pitchFamily="18" charset="-127"/>
                        <a:ea typeface="HY목각파임B" panose="02030600000101010101" pitchFamily="18" charset="-127"/>
                      </a:endParaRPr>
                    </a:p>
                  </a:txBody>
                  <a:tcPr marL="36000" marR="3600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11474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 smtClean="0">
                          <a:solidFill>
                            <a:srgbClr val="0000FF"/>
                          </a:solidFill>
                          <a:latin typeface="HY목각파임B" panose="02030600000101010101" pitchFamily="18" charset="-127"/>
                          <a:ea typeface="HY목각파임B" panose="02030600000101010101" pitchFamily="18" charset="-127"/>
                        </a:rPr>
                        <a:t>가톨릭 </a:t>
                      </a:r>
                      <a:r>
                        <a:rPr lang="en-US" altLang="ko-KR" sz="1600" dirty="0" smtClean="0">
                          <a:solidFill>
                            <a:srgbClr val="0000FF"/>
                          </a:solidFill>
                          <a:latin typeface="HY목각파임B" panose="02030600000101010101" pitchFamily="18" charset="-127"/>
                          <a:ea typeface="HY목각파임B" panose="02030600000101010101" pitchFamily="18" charset="-127"/>
                        </a:rPr>
                        <a:t>TV</a:t>
                      </a:r>
                      <a:endParaRPr lang="ko-KR" altLang="en-US" sz="1600" dirty="0">
                        <a:solidFill>
                          <a:srgbClr val="0000FF"/>
                        </a:solidFill>
                        <a:latin typeface="HY목각파임B" panose="02030600000101010101" pitchFamily="18" charset="-127"/>
                        <a:ea typeface="HY목각파임B" panose="02030600000101010101" pitchFamily="18" charset="-127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 smtClean="0">
                          <a:solidFill>
                            <a:schemeClr val="tx1"/>
                          </a:solidFill>
                          <a:latin typeface="HY목각파임B" panose="02030600000101010101" pitchFamily="18" charset="-127"/>
                          <a:ea typeface="HY목각파임B" panose="02030600000101010101" pitchFamily="18" charset="-127"/>
                        </a:rPr>
                        <a:t>성경 듣기</a:t>
                      </a:r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  <a:latin typeface="HY목각파임B" panose="02030600000101010101" pitchFamily="18" charset="-127"/>
                          <a:ea typeface="HY목각파임B" panose="02030600000101010101" pitchFamily="18" charset="-127"/>
                        </a:rPr>
                        <a:t>(1</a:t>
                      </a:r>
                      <a:r>
                        <a:rPr lang="ko-KR" altLang="en-US" sz="1600" dirty="0" err="1" smtClean="0">
                          <a:solidFill>
                            <a:schemeClr val="tx1"/>
                          </a:solidFill>
                          <a:latin typeface="HY목각파임B" panose="02030600000101010101" pitchFamily="18" charset="-127"/>
                          <a:ea typeface="HY목각파임B" panose="02030600000101010101" pitchFamily="18" charset="-127"/>
                        </a:rPr>
                        <a:t>년주기</a:t>
                      </a:r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  <a:latin typeface="HY목각파임B" panose="02030600000101010101" pitchFamily="18" charset="-127"/>
                          <a:ea typeface="HY목각파임B" panose="02030600000101010101" pitchFamily="18" charset="-127"/>
                        </a:rPr>
                        <a:t>,</a:t>
                      </a:r>
                      <a:r>
                        <a:rPr lang="ko-KR" altLang="en-US" sz="1600" dirty="0" err="1" smtClean="0">
                          <a:solidFill>
                            <a:schemeClr val="tx1"/>
                          </a:solidFill>
                          <a:latin typeface="HY목각파임B" panose="02030600000101010101" pitchFamily="18" charset="-127"/>
                          <a:ea typeface="HY목각파임B" panose="02030600000101010101" pitchFamily="18" charset="-127"/>
                        </a:rPr>
                        <a:t>복음서별</a:t>
                      </a:r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  <a:latin typeface="HY목각파임B" panose="02030600000101010101" pitchFamily="18" charset="-127"/>
                          <a:ea typeface="HY목각파임B" panose="02030600000101010101" pitchFamily="18" charset="-127"/>
                        </a:rPr>
                        <a:t>)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HY목각파임B" panose="02030600000101010101" pitchFamily="18" charset="-127"/>
                        <a:ea typeface="HY목각파임B" panose="02030600000101010101" pitchFamily="18" charset="-127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 err="1" smtClean="0">
                          <a:solidFill>
                            <a:schemeClr val="tx1"/>
                          </a:solidFill>
                          <a:latin typeface="HY목각파임B" panose="02030600000101010101" pitchFamily="18" charset="-127"/>
                          <a:ea typeface="HY목각파임B" panose="02030600000101010101" pitchFamily="18" charset="-127"/>
                        </a:rPr>
                        <a:t>유튜브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HY목각파임B" panose="02030600000101010101" pitchFamily="18" charset="-127"/>
                        <a:ea typeface="HY목각파임B" panose="02030600000101010101" pitchFamily="18" charset="-127"/>
                      </a:endParaRPr>
                    </a:p>
                  </a:txBody>
                  <a:tcPr marL="36000" marR="36000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2201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14187</TotalTime>
  <Words>1281</Words>
  <Application>Microsoft Office PowerPoint</Application>
  <PresentationFormat>화면 슬라이드 쇼(4:3)</PresentationFormat>
  <Paragraphs>185</Paragraphs>
  <Slides>8</Slides>
  <Notes>8</Notes>
  <HiddenSlides>0</HiddenSlides>
  <MMClips>0</MMClips>
  <ScaleCrop>false</ScaleCrop>
  <HeadingPairs>
    <vt:vector size="8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  <vt:variant>
        <vt:lpstr>재구성한 쇼</vt:lpstr>
      </vt:variant>
      <vt:variant>
        <vt:i4>8</vt:i4>
      </vt:variant>
    </vt:vector>
  </HeadingPairs>
  <TitlesOfParts>
    <vt:vector size="21" baseType="lpstr">
      <vt:lpstr>HY목각파임B</vt:lpstr>
      <vt:lpstr>굴림</vt:lpstr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2023년 상반기 단장간담회</vt:lpstr>
      <vt:lpstr>평의회운영 및 관리</vt:lpstr>
      <vt:lpstr>마음다지기</vt:lpstr>
      <vt:lpstr>레지오운영지침</vt:lpstr>
      <vt:lpstr>교본퀴즈</vt:lpstr>
      <vt:lpstr>주회합</vt:lpstr>
      <vt:lpstr>레지오의 현실</vt:lpstr>
      <vt:lpstr>간부의역할</vt:lpstr>
      <vt:lpstr>용잠</vt:lpstr>
    </vt:vector>
  </TitlesOfParts>
  <Company>DoosanHeavy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김문생(Moonseang Kim) 차장 두산중공업</dc:creator>
  <cp:lastModifiedBy>ADMIN</cp:lastModifiedBy>
  <cp:revision>1947</cp:revision>
  <cp:lastPrinted>2023-01-10T02:46:29Z</cp:lastPrinted>
  <dcterms:created xsi:type="dcterms:W3CDTF">2014-11-07T07:44:16Z</dcterms:created>
  <dcterms:modified xsi:type="dcterms:W3CDTF">2023-01-11T04:52:21Z</dcterms:modified>
</cp:coreProperties>
</file>