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738" r:id="rId2"/>
    <p:sldId id="798" r:id="rId3"/>
    <p:sldId id="762" r:id="rId4"/>
    <p:sldId id="763" r:id="rId5"/>
    <p:sldId id="764" r:id="rId6"/>
    <p:sldId id="765" r:id="rId7"/>
    <p:sldId id="768" r:id="rId8"/>
    <p:sldId id="772" r:id="rId9"/>
    <p:sldId id="773" r:id="rId10"/>
    <p:sldId id="769" r:id="rId11"/>
    <p:sldId id="804" r:id="rId12"/>
    <p:sldId id="805" r:id="rId13"/>
    <p:sldId id="770" r:id="rId14"/>
    <p:sldId id="800" r:id="rId15"/>
    <p:sldId id="801" r:id="rId16"/>
    <p:sldId id="802" r:id="rId17"/>
    <p:sldId id="803" r:id="rId18"/>
    <p:sldId id="797" r:id="rId19"/>
    <p:sldId id="775" r:id="rId20"/>
    <p:sldId id="780" r:id="rId21"/>
    <p:sldId id="776" r:id="rId22"/>
    <p:sldId id="781" r:id="rId23"/>
    <p:sldId id="782" r:id="rId24"/>
    <p:sldId id="783" r:id="rId25"/>
    <p:sldId id="796" r:id="rId26"/>
    <p:sldId id="784" r:id="rId27"/>
    <p:sldId id="785" r:id="rId28"/>
    <p:sldId id="786" r:id="rId29"/>
    <p:sldId id="787" r:id="rId30"/>
    <p:sldId id="788" r:id="rId31"/>
    <p:sldId id="789" r:id="rId32"/>
    <p:sldId id="790" r:id="rId33"/>
    <p:sldId id="791" r:id="rId34"/>
    <p:sldId id="792" r:id="rId35"/>
    <p:sldId id="793" r:id="rId36"/>
    <p:sldId id="794" r:id="rId37"/>
    <p:sldId id="795" r:id="rId38"/>
    <p:sldId id="779" r:id="rId39"/>
    <p:sldId id="777" r:id="rId40"/>
  </p:sldIdLst>
  <p:sldSz cx="9144000" cy="6858000" type="screen4x3"/>
  <p:notesSz cx="6735763" cy="9866313"/>
  <p:custShowLst>
    <p:custShow name="평의회운영 및 관리" id="0">
      <p:sldLst/>
    </p:custShow>
    <p:custShow name="마음다지기" id="1">
      <p:sldLst/>
    </p:custShow>
    <p:custShow name="레지오운영지침" id="2">
      <p:sldLst/>
    </p:custShow>
    <p:custShow name="교본퀴즈" id="3">
      <p:sldLst/>
    </p:custShow>
    <p:custShow name="주회합" id="4">
      <p:sldLst/>
    </p:custShow>
    <p:custShow name="레지오의 현실" id="5">
      <p:sldLst/>
    </p:custShow>
    <p:custShow name="간부의역할" id="6">
      <p:sldLst/>
    </p:custShow>
    <p:custShow name="용잠" id="7">
      <p:sldLst/>
    </p:custShow>
  </p:custShow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  <a:srgbClr val="9900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6" autoAdjust="0"/>
    <p:restoredTop sz="69314" autoAdjust="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878"/>
    </p:cViewPr>
  </p:sorterViewPr>
  <p:notesViewPr>
    <p:cSldViewPr>
      <p:cViewPr>
        <p:scale>
          <a:sx n="100" d="100"/>
          <a:sy n="100" d="100"/>
        </p:scale>
        <p:origin x="-1848" y="200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06EAB4C-8CCF-4856-A47C-C1453D6D0DC8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97DB85-D59A-400B-A7D7-D87005660E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592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04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52CB-569C-4C6F-BB1D-0492225271E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ko-KR" altLang="en-US" dirty="0" err="1" smtClean="0">
                <a:effectLst/>
              </a:rPr>
              <a:t>레지오는</a:t>
            </a:r>
            <a:r>
              <a:rPr lang="ko-KR" altLang="en-US" dirty="0" smtClean="0">
                <a:effectLst/>
              </a:rPr>
              <a:t> 복음선교로 봉사하는 단체입니다</a:t>
            </a:r>
            <a:r>
              <a:rPr lang="en-US" altLang="ko-KR" dirty="0" smtClean="0">
                <a:effectLst/>
              </a:rPr>
              <a:t>. </a:t>
            </a:r>
            <a:r>
              <a:rPr lang="ko-KR" altLang="en-US" dirty="0" smtClean="0">
                <a:effectLst/>
              </a:rPr>
              <a:t>예수님의 제자 사도들의 사명을 그대로 이어받았습니다</a:t>
            </a:r>
            <a:r>
              <a:rPr lang="en-US" altLang="ko-KR" dirty="0" smtClean="0">
                <a:effectLst/>
              </a:rPr>
              <a:t>. </a:t>
            </a:r>
          </a:p>
          <a:p>
            <a:r>
              <a:rPr lang="ko-KR" altLang="en-US" dirty="0" smtClean="0">
                <a:effectLst/>
              </a:rPr>
              <a:t>이것이 바로 </a:t>
            </a:r>
            <a:r>
              <a:rPr lang="ko-KR" altLang="en-US" dirty="0" err="1" smtClean="0">
                <a:effectLst/>
              </a:rPr>
              <a:t>레지오의</a:t>
            </a:r>
            <a:r>
              <a:rPr lang="ko-KR" altLang="en-US" dirty="0" smtClean="0">
                <a:effectLst/>
              </a:rPr>
              <a:t> 존재 목적입니다</a:t>
            </a:r>
            <a:r>
              <a:rPr lang="en-US" altLang="ko-KR" dirty="0" smtClean="0">
                <a:effectLst/>
              </a:rPr>
              <a:t>.</a:t>
            </a:r>
          </a:p>
          <a:p>
            <a:r>
              <a:rPr lang="ko-KR" altLang="en-US" dirty="0" err="1" smtClean="0">
                <a:effectLst/>
              </a:rPr>
              <a:t>레지오의</a:t>
            </a:r>
            <a:r>
              <a:rPr lang="ko-KR" altLang="en-US" dirty="0" smtClean="0">
                <a:effectLst/>
              </a:rPr>
              <a:t> 제일 중요한 사명인 복음선교 사업</a:t>
            </a:r>
          </a:p>
          <a:p>
            <a:r>
              <a:rPr lang="en-US" altLang="ko-KR" dirty="0" smtClean="0">
                <a:effectLst/>
              </a:rPr>
              <a:t>1) </a:t>
            </a:r>
            <a:r>
              <a:rPr lang="ko-KR" altLang="en-US" dirty="0" smtClean="0">
                <a:effectLst/>
              </a:rPr>
              <a:t>상처받은 냉담교우들을 교회로 돌아오게 돌보는 것</a:t>
            </a:r>
          </a:p>
          <a:p>
            <a:r>
              <a:rPr lang="en-US" altLang="ko-KR" dirty="0" smtClean="0">
                <a:effectLst/>
              </a:rPr>
              <a:t>2) </a:t>
            </a:r>
            <a:r>
              <a:rPr lang="ko-KR" altLang="en-US" dirty="0" err="1" smtClean="0">
                <a:effectLst/>
              </a:rPr>
              <a:t>예비자를</a:t>
            </a:r>
            <a:r>
              <a:rPr lang="ko-KR" altLang="en-US" dirty="0" smtClean="0">
                <a:effectLst/>
              </a:rPr>
              <a:t> 인도하고 대부모가 되어주고 신앙생활을 잘하도록 인도하고 </a:t>
            </a:r>
          </a:p>
          <a:p>
            <a:r>
              <a:rPr lang="ko-KR" altLang="en-US" dirty="0" smtClean="0">
                <a:effectLst/>
              </a:rPr>
              <a:t>가진 </a:t>
            </a:r>
            <a:r>
              <a:rPr lang="ko-KR" altLang="en-US" dirty="0" err="1" smtClean="0">
                <a:effectLst/>
              </a:rPr>
              <a:t>달란트에</a:t>
            </a:r>
            <a:r>
              <a:rPr lang="ko-KR" altLang="en-US" dirty="0" smtClean="0">
                <a:effectLst/>
              </a:rPr>
              <a:t> 따라 단체에 가입시켜 봉사하도록 하며</a:t>
            </a:r>
          </a:p>
          <a:p>
            <a:r>
              <a:rPr lang="en-US" altLang="ko-KR" dirty="0" smtClean="0">
                <a:effectLst/>
              </a:rPr>
              <a:t>3) </a:t>
            </a:r>
            <a:r>
              <a:rPr lang="ko-KR" altLang="en-US" dirty="0" smtClean="0">
                <a:effectLst/>
              </a:rPr>
              <a:t>기도와 봉사의 </a:t>
            </a:r>
            <a:r>
              <a:rPr lang="ko-KR" altLang="en-US" dirty="0" err="1" smtClean="0">
                <a:effectLst/>
              </a:rPr>
              <a:t>레지오</a:t>
            </a:r>
            <a:r>
              <a:rPr lang="ko-KR" altLang="en-US" dirty="0" smtClean="0">
                <a:effectLst/>
              </a:rPr>
              <a:t> 단원을 모집하고 봉사자로 양성하는 것</a:t>
            </a:r>
          </a:p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>
                <a:effectLst/>
              </a:rPr>
              <a:t>​예수님은 복음선교 사업에 제자들을 파견하면서 지팡이 이외 빵도 돈도  여행보따리도 가져가지 말 라고 하십니다</a:t>
            </a:r>
            <a:r>
              <a:rPr lang="en-US" altLang="ko-KR" dirty="0" smtClean="0">
                <a:effectLst/>
              </a:rPr>
              <a:t>.  </a:t>
            </a:r>
          </a:p>
          <a:p>
            <a:r>
              <a:rPr lang="en-US" altLang="ko-KR" dirty="0" smtClean="0">
                <a:effectLst/>
              </a:rPr>
              <a:t>"</a:t>
            </a:r>
            <a:r>
              <a:rPr lang="ko-KR" altLang="en-US" dirty="0" smtClean="0">
                <a:effectLst/>
              </a:rPr>
              <a:t>길을 떠날 때에 아무것도 가져가지 마라</a:t>
            </a:r>
            <a:r>
              <a:rPr lang="en-US" altLang="ko-KR" dirty="0" smtClean="0">
                <a:effectLst/>
              </a:rPr>
              <a:t>.  </a:t>
            </a:r>
            <a:r>
              <a:rPr lang="ko-KR" altLang="en-US" dirty="0" smtClean="0">
                <a:effectLst/>
              </a:rPr>
              <a:t>지팡이도 여행 보따리도 빵도 돈도 여벌 옷도 </a:t>
            </a:r>
            <a:r>
              <a:rPr lang="ko-KR" altLang="en-US" dirty="0" err="1" smtClean="0">
                <a:effectLst/>
              </a:rPr>
              <a:t>지니지마라</a:t>
            </a:r>
            <a:r>
              <a:rPr lang="en-US" altLang="ko-KR" dirty="0" smtClean="0">
                <a:effectLst/>
              </a:rPr>
              <a:t>."(</a:t>
            </a:r>
            <a:r>
              <a:rPr lang="ko-KR" altLang="en-US" dirty="0" err="1" smtClean="0">
                <a:effectLst/>
              </a:rPr>
              <a:t>루카</a:t>
            </a:r>
            <a:r>
              <a:rPr lang="en-US" altLang="ko-KR" dirty="0" smtClean="0">
                <a:effectLst/>
              </a:rPr>
              <a:t>9.3)</a:t>
            </a:r>
          </a:p>
          <a:p>
            <a:r>
              <a:rPr lang="en-US" altLang="ko-KR" dirty="0" smtClean="0">
                <a:effectLst/>
              </a:rPr>
              <a:t>1)</a:t>
            </a:r>
            <a:r>
              <a:rPr lang="ko-KR" altLang="en-US" dirty="0" smtClean="0">
                <a:effectLst/>
              </a:rPr>
              <a:t>가장 낮은 모습의 겸손   </a:t>
            </a:r>
            <a:r>
              <a:rPr lang="en-US" altLang="ko-KR" dirty="0" smtClean="0">
                <a:effectLst/>
              </a:rPr>
              <a:t>2)</a:t>
            </a:r>
            <a:r>
              <a:rPr lang="ko-KR" altLang="en-US" dirty="0" smtClean="0">
                <a:effectLst/>
              </a:rPr>
              <a:t>세상의 관점이 아닌 하느님의 관점   </a:t>
            </a:r>
            <a:r>
              <a:rPr lang="en-US" altLang="ko-KR" dirty="0" smtClean="0">
                <a:effectLst/>
              </a:rPr>
              <a:t>3)</a:t>
            </a:r>
            <a:r>
              <a:rPr lang="ko-KR" altLang="en-US" dirty="0" smtClean="0">
                <a:effectLst/>
              </a:rPr>
              <a:t>하느님께 온전히 의탁하라</a:t>
            </a:r>
            <a:r>
              <a:rPr lang="en-US" altLang="ko-KR" dirty="0" smtClean="0">
                <a:effectLst/>
              </a:rPr>
              <a:t>(</a:t>
            </a:r>
            <a:r>
              <a:rPr lang="ko-KR" altLang="en-US" dirty="0" smtClean="0">
                <a:effectLst/>
              </a:rPr>
              <a:t>먹을 것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입을 것 걱정하지 말라</a:t>
            </a:r>
            <a:r>
              <a:rPr lang="en-US" altLang="ko-KR" dirty="0" smtClean="0">
                <a:effectLst/>
              </a:rPr>
              <a:t>)</a:t>
            </a:r>
          </a:p>
          <a:p>
            <a:r>
              <a:rPr lang="en-US" altLang="ko-KR" dirty="0" smtClean="0">
                <a:effectLst/>
              </a:rPr>
              <a:t>"</a:t>
            </a:r>
            <a:r>
              <a:rPr lang="ko-KR" altLang="en-US" dirty="0" smtClean="0">
                <a:effectLst/>
              </a:rPr>
              <a:t>너희 발에서 먼지를 털어버려라</a:t>
            </a:r>
            <a:r>
              <a:rPr lang="en-US" altLang="ko-KR" dirty="0" smtClean="0">
                <a:effectLst/>
              </a:rPr>
              <a:t>"(</a:t>
            </a:r>
            <a:r>
              <a:rPr lang="ko-KR" altLang="en-US" dirty="0" err="1" smtClean="0">
                <a:effectLst/>
              </a:rPr>
              <a:t>루카</a:t>
            </a:r>
            <a:r>
              <a:rPr lang="en-US" altLang="ko-KR" dirty="0" smtClean="0">
                <a:effectLst/>
              </a:rPr>
              <a:t>9.5)  4)</a:t>
            </a:r>
            <a:r>
              <a:rPr lang="ko-KR" altLang="en-US" dirty="0" smtClean="0">
                <a:effectLst/>
              </a:rPr>
              <a:t>냉대와 무관심에 개의치 말라</a:t>
            </a:r>
            <a:endParaRPr lang="en-US" altLang="ko-KR" dirty="0" smtClean="0">
              <a:effectLst/>
            </a:endParaRPr>
          </a:p>
          <a:p>
            <a:endParaRPr lang="en-US" altLang="ko-KR" dirty="0" smtClean="0">
              <a:effectLst/>
            </a:endParaRPr>
          </a:p>
          <a:p>
            <a:r>
              <a:rPr lang="ko-KR" altLang="en-US" dirty="0" smtClean="0">
                <a:effectLst/>
              </a:rPr>
              <a:t>지금 시점에서 </a:t>
            </a:r>
            <a:r>
              <a:rPr lang="ko-KR" altLang="en-US" dirty="0" err="1" smtClean="0">
                <a:effectLst/>
              </a:rPr>
              <a:t>레지오</a:t>
            </a:r>
            <a:r>
              <a:rPr lang="ko-KR" altLang="en-US" dirty="0" smtClean="0">
                <a:effectLst/>
              </a:rPr>
              <a:t> 단원들의 </a:t>
            </a:r>
            <a:r>
              <a:rPr lang="ko-KR" altLang="en-US" dirty="0" err="1" smtClean="0">
                <a:effectLst/>
              </a:rPr>
              <a:t>영성생활은</a:t>
            </a:r>
            <a:r>
              <a:rPr lang="ko-KR" altLang="en-US" dirty="0" smtClean="0">
                <a:effectLst/>
              </a:rPr>
              <a:t> 기본이지만 더욱 중요하게 되어가고 있습니다</a:t>
            </a:r>
            <a:r>
              <a:rPr lang="en-US" altLang="ko-KR" dirty="0" smtClean="0">
                <a:effectLst/>
              </a:rPr>
              <a:t>.</a:t>
            </a:r>
          </a:p>
          <a:p>
            <a:r>
              <a:rPr lang="ko-KR" altLang="en-US" dirty="0" smtClean="0">
                <a:effectLst/>
              </a:rPr>
              <a:t>영성이 없는 단원들이 활동을 할 수 있을까요</a:t>
            </a:r>
            <a:r>
              <a:rPr lang="en-US" altLang="ko-KR" dirty="0" smtClean="0">
                <a:effectLst/>
              </a:rPr>
              <a:t>? </a:t>
            </a:r>
          </a:p>
          <a:p>
            <a:r>
              <a:rPr lang="ko-KR" altLang="en-US" dirty="0" smtClean="0">
                <a:effectLst/>
              </a:rPr>
              <a:t>어부로 잔뼈가 굳은 베드로가 예수님의 말씀을 믿고 그물을 던집니다</a:t>
            </a:r>
            <a:r>
              <a:rPr lang="en-US" altLang="ko-KR" dirty="0" smtClean="0">
                <a:effectLst/>
              </a:rPr>
              <a:t>.</a:t>
            </a:r>
          </a:p>
          <a:p>
            <a:r>
              <a:rPr lang="ko-KR" altLang="en-US" dirty="0" smtClean="0">
                <a:effectLst/>
              </a:rPr>
              <a:t>배가 가라앉을 정도로 많은 물고기가 잡힙니다</a:t>
            </a:r>
            <a:r>
              <a:rPr lang="en-US" altLang="ko-KR" dirty="0" smtClean="0">
                <a:effectLst/>
              </a:rPr>
              <a:t>. </a:t>
            </a:r>
          </a:p>
          <a:p>
            <a:r>
              <a:rPr lang="ko-KR" altLang="en-US" dirty="0" err="1" smtClean="0">
                <a:effectLst/>
              </a:rPr>
              <a:t>에수님의</a:t>
            </a:r>
            <a:r>
              <a:rPr lang="ko-KR" altLang="en-US" dirty="0" smtClean="0">
                <a:effectLst/>
              </a:rPr>
              <a:t> 말씀은 영성입니다</a:t>
            </a:r>
            <a:r>
              <a:rPr lang="en-US" altLang="ko-KR" dirty="0" smtClean="0">
                <a:effectLst/>
              </a:rPr>
              <a:t>. </a:t>
            </a:r>
            <a:r>
              <a:rPr lang="ko-KR" altLang="en-US" dirty="0" smtClean="0">
                <a:effectLst/>
              </a:rPr>
              <a:t>그리스도인의 신앙생활의 기본입니다</a:t>
            </a:r>
            <a:r>
              <a:rPr lang="en-US" altLang="ko-KR" dirty="0" smtClean="0">
                <a:effectLst/>
              </a:rPr>
              <a:t>.</a:t>
            </a:r>
            <a:r>
              <a:rPr lang="ko-KR" altLang="en-US" dirty="0" smtClean="0">
                <a:effectLst/>
              </a:rPr>
              <a:t> </a:t>
            </a:r>
            <a:endParaRPr lang="en-US" altLang="ko-KR" dirty="0" smtClean="0">
              <a:effectLst/>
            </a:endParaRPr>
          </a:p>
          <a:p>
            <a:r>
              <a:rPr lang="ko-KR" altLang="en-US" dirty="0" err="1" smtClean="0">
                <a:effectLst/>
              </a:rPr>
              <a:t>레지오의</a:t>
            </a:r>
            <a:r>
              <a:rPr lang="ko-KR" altLang="en-US" dirty="0" smtClean="0">
                <a:effectLst/>
              </a:rPr>
              <a:t> </a:t>
            </a:r>
            <a:r>
              <a:rPr lang="ko-KR" altLang="en-US" dirty="0" err="1" smtClean="0">
                <a:effectLst/>
              </a:rPr>
              <a:t>영성생활은</a:t>
            </a:r>
            <a:r>
              <a:rPr lang="ko-KR" altLang="en-US" dirty="0" smtClean="0">
                <a:effectLst/>
              </a:rPr>
              <a:t> 그야말로 나무의 뿌리입니다</a:t>
            </a:r>
            <a:r>
              <a:rPr lang="en-US" altLang="ko-KR" dirty="0" smtClean="0">
                <a:effectLst/>
              </a:rPr>
              <a:t>.</a:t>
            </a:r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도제제도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도제교육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예수님께서 공생활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 동안 부족한 제자들에게 직접 복음전교를 하시면서 보고 듣게 함으로서 스스로 깨우치게 한 방법입니다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</a:t>
            </a:r>
            <a:r>
              <a:rPr lang="ko-KR" altLang="en-US" dirty="0" smtClean="0"/>
              <a:t>예수님께서 </a:t>
            </a:r>
            <a:r>
              <a:rPr lang="ko-KR" altLang="en-US" dirty="0" err="1" smtClean="0"/>
              <a:t>공생활을</a:t>
            </a:r>
            <a:r>
              <a:rPr lang="ko-KR" altLang="en-US" dirty="0" smtClean="0"/>
              <a:t> 시작하면서 베드로와 </a:t>
            </a:r>
            <a:r>
              <a:rPr lang="ko-KR" altLang="en-US" dirty="0" err="1" smtClean="0"/>
              <a:t>안드레아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어부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첫 제자로 부르십니다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제에게서 떠나주십시오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  <a:r>
              <a:rPr lang="ko-KR" altLang="en-US" dirty="0" err="1" smtClean="0"/>
              <a:t>야고보와</a:t>
            </a:r>
            <a:r>
              <a:rPr lang="ko-KR" altLang="en-US" dirty="0" smtClean="0"/>
              <a:t> 요한</a:t>
            </a:r>
            <a:r>
              <a:rPr lang="en-US" altLang="ko-KR" dirty="0" smtClean="0"/>
              <a:t>(</a:t>
            </a:r>
            <a:r>
              <a:rPr lang="ko-KR" altLang="en-US" dirty="0" smtClean="0"/>
              <a:t>어부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첫째 복음에 보면 제자들이 실수를 하는 장면이 많이 나옵니다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예수님의 말씀을 바로 알지 못하기 때문입니다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베드로는 하늘나라의 은총을 받았다가 사탄아 물러가라 라는 말까지 듣습니다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둘째 예수님이 잡혀가실 때 모두 예수님을 모른다고 부인합니다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베드로는 새벽닭이 </a:t>
            </a:r>
            <a:r>
              <a:rPr lang="ko-KR" altLang="en-US" dirty="0" err="1" smtClean="0"/>
              <a:t>울기전에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세번이나</a:t>
            </a:r>
            <a:r>
              <a:rPr lang="ko-KR" altLang="en-US" dirty="0" smtClean="0"/>
              <a:t> 나는 </a:t>
            </a:r>
            <a:r>
              <a:rPr lang="ko-KR" altLang="en-US" dirty="0" err="1" smtClean="0"/>
              <a:t>그사람을</a:t>
            </a:r>
            <a:r>
              <a:rPr lang="ko-KR" altLang="en-US" dirty="0" smtClean="0"/>
              <a:t> 모르오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  <a:r>
              <a:rPr lang="ko-KR" altLang="en-US" dirty="0" err="1" smtClean="0"/>
              <a:t>섯째</a:t>
            </a:r>
            <a:r>
              <a:rPr lang="ko-KR" altLang="en-US" dirty="0" smtClean="0"/>
              <a:t> 부활하신 예수님이 베드로에게 나를 사랑하느냐 </a:t>
            </a:r>
            <a:r>
              <a:rPr lang="ko-KR" altLang="en-US" dirty="0" err="1" smtClean="0"/>
              <a:t>세번씩이나</a:t>
            </a:r>
            <a:r>
              <a:rPr lang="ko-KR" altLang="en-US" dirty="0" smtClean="0"/>
              <a:t> 묻습니다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주님은 </a:t>
            </a:r>
            <a:r>
              <a:rPr lang="ko-KR" altLang="en-US" dirty="0" err="1" smtClean="0"/>
              <a:t>모든것을</a:t>
            </a:r>
            <a:r>
              <a:rPr lang="ko-KR" altLang="en-US" dirty="0" smtClean="0"/>
              <a:t> 아십니다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제가 주님을 사랑하는 것을 주님께서 아십니다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내 양들을 돌보아라</a:t>
            </a:r>
            <a:r>
              <a:rPr lang="en-US" altLang="ko-KR" dirty="0" smtClean="0"/>
              <a:t>,</a:t>
            </a:r>
            <a:r>
              <a:rPr lang="ko-KR" altLang="en-US" dirty="0" smtClean="0"/>
              <a:t>반석으로 세우십니다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</a:t>
            </a:r>
            <a:r>
              <a:rPr lang="ko-KR" altLang="en-US" dirty="0" smtClean="0"/>
              <a:t>넷째 골방에 모여서 기도하다 드디어 예수님의 부활을 직접 경험하고 목숨을 바치면서 복음전교를 나섭니다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사도행전이 복음전교의 역사인 것은 모두 아시죠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​다섯째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예수님께서는 기술과 방법을 가르치시지만 중요한 것은 믿음이라는 가르치십니다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이방인을 치유하면서 하느님의 이름으로 치유하시고 네 믿음이 너를 구원하였다</a:t>
            </a:r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복음선교의 영성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"</a:t>
            </a:r>
            <a:r>
              <a:rPr lang="ko-KR" altLang="en-US" dirty="0" smtClean="0"/>
              <a:t>길을 떠날 때에 아무것도 가져가지 마라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지팡이도 여행 보따리도 빵도 돈도 </a:t>
            </a:r>
            <a:r>
              <a:rPr lang="ko-KR" altLang="en-US" dirty="0" err="1" smtClean="0"/>
              <a:t>여벌옷도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지니지마라</a:t>
            </a:r>
            <a:r>
              <a:rPr lang="en-US" altLang="ko-KR" dirty="0" smtClean="0"/>
              <a:t>."(</a:t>
            </a:r>
            <a:r>
              <a:rPr lang="ko-KR" altLang="en-US" dirty="0" err="1" smtClean="0"/>
              <a:t>루카</a:t>
            </a:r>
            <a:r>
              <a:rPr lang="en-US" altLang="ko-KR" dirty="0" smtClean="0"/>
              <a:t>9.3)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​1)</a:t>
            </a:r>
            <a:r>
              <a:rPr lang="ko-KR" altLang="en-US" dirty="0" smtClean="0"/>
              <a:t>가장 낮은 모습의 겸손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2)</a:t>
            </a:r>
            <a:r>
              <a:rPr lang="ko-KR" altLang="en-US" dirty="0" smtClean="0"/>
              <a:t>세상의 관점이 아닌 하느님의 관점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3)</a:t>
            </a:r>
            <a:r>
              <a:rPr lang="ko-KR" altLang="en-US" dirty="0" smtClean="0"/>
              <a:t>하느님께 온전히 의탁하라</a:t>
            </a:r>
            <a:r>
              <a:rPr lang="en-US" altLang="ko-KR" dirty="0" smtClean="0"/>
              <a:t>(</a:t>
            </a:r>
            <a:r>
              <a:rPr lang="ko-KR" altLang="en-US" dirty="0" smtClean="0"/>
              <a:t>먹을 것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입을 것 걱정하지 말라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"</a:t>
            </a:r>
            <a:r>
              <a:rPr lang="ko-KR" altLang="en-US" dirty="0" smtClean="0"/>
              <a:t>너희 발에서 먼지를 털어버려라</a:t>
            </a:r>
            <a:r>
              <a:rPr lang="en-US" altLang="ko-KR" dirty="0" smtClean="0"/>
              <a:t>"(</a:t>
            </a:r>
            <a:r>
              <a:rPr lang="ko-KR" altLang="en-US" dirty="0" err="1" smtClean="0"/>
              <a:t>루카</a:t>
            </a:r>
            <a:r>
              <a:rPr lang="en-US" altLang="ko-KR" dirty="0" smtClean="0"/>
              <a:t>9.5)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​4)</a:t>
            </a:r>
            <a:r>
              <a:rPr lang="ko-KR" altLang="en-US" dirty="0" err="1" smtClean="0"/>
              <a:t>냉대와무관심에</a:t>
            </a:r>
            <a:r>
              <a:rPr lang="ko-KR" altLang="en-US" dirty="0" smtClean="0"/>
              <a:t> 개의치 말라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​예수님의 제자답게 </a:t>
            </a:r>
            <a:r>
              <a:rPr lang="ko-KR" altLang="en-US" dirty="0" err="1" smtClean="0"/>
              <a:t>사는법</a:t>
            </a:r>
            <a:r>
              <a:rPr lang="en-US" altLang="ko-KR" dirty="0" smtClean="0"/>
              <a:t>...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1)</a:t>
            </a:r>
            <a:r>
              <a:rPr lang="ko-KR" altLang="en-US" dirty="0" smtClean="0"/>
              <a:t>친교의 삶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치유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'</a:t>
            </a:r>
            <a:r>
              <a:rPr lang="ko-KR" altLang="en-US" dirty="0" smtClean="0"/>
              <a:t>교회는 법정이 아니라 치유의 장소입니다</a:t>
            </a:r>
            <a:r>
              <a:rPr lang="en-US" altLang="ko-KR" dirty="0" smtClean="0"/>
              <a:t>.'(</a:t>
            </a:r>
            <a:r>
              <a:rPr lang="ko-KR" altLang="en-US" dirty="0" smtClean="0"/>
              <a:t>요한 </a:t>
            </a:r>
            <a:r>
              <a:rPr lang="ko-KR" altLang="en-US" dirty="0" err="1" smtClean="0"/>
              <a:t>크리소스토무스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2)</a:t>
            </a:r>
            <a:r>
              <a:rPr lang="ko-KR" altLang="en-US" dirty="0" smtClean="0"/>
              <a:t>가난하고 겸손한 삶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소유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집착으로부터 자유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욕구는 인간의 본능이지만 욕심은 유혹입니다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3)</a:t>
            </a:r>
            <a:r>
              <a:rPr lang="ko-KR" altLang="en-US" dirty="0" smtClean="0"/>
              <a:t>복음선포의 삶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선교사명</a:t>
            </a:r>
            <a:r>
              <a:rPr lang="en-US" altLang="ko-KR" dirty="0" smtClean="0"/>
              <a:t>,</a:t>
            </a:r>
            <a:r>
              <a:rPr lang="ko-KR" altLang="en-US" dirty="0" smtClean="0"/>
              <a:t>예수님의 사랑을 실천하는 것입니다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비그리스도인들은</a:t>
            </a:r>
            <a:r>
              <a:rPr lang="ko-KR" altLang="en-US" dirty="0" smtClean="0"/>
              <a:t> 제자들의 삶을 보고 예수님의 부르심에 응답할 것인지를 판단합니다</a:t>
            </a:r>
            <a:r>
              <a:rPr lang="en-US" altLang="ko-KR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그러므로 그리스도인은 예수님의 제자답게 사는 것을 정말 중요하게 생각해야 할 것입니다</a:t>
            </a:r>
            <a:r>
              <a:rPr lang="en-US" altLang="ko-KR" dirty="0" smtClean="0"/>
              <a:t>. 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자신의 삶이 복음 말씀대로 살아갈 때 </a:t>
            </a:r>
            <a:r>
              <a:rPr lang="en-US" altLang="ko-KR" dirty="0" smtClean="0"/>
              <a:t>"</a:t>
            </a:r>
            <a:r>
              <a:rPr lang="ko-KR" altLang="en-US" dirty="0" smtClean="0"/>
              <a:t>와서 보시오</a:t>
            </a:r>
            <a:r>
              <a:rPr lang="en-US" altLang="ko-KR" dirty="0" smtClean="0"/>
              <a:t>." </a:t>
            </a:r>
            <a:r>
              <a:rPr lang="ko-KR" altLang="en-US" dirty="0" smtClean="0"/>
              <a:t>변화된 내 삶을 보시오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하고 외칠 수 있는 것입니다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</a:t>
            </a:r>
            <a:endParaRPr lang="ko-KR" altLang="en-US" dirty="0" smtClean="0"/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우리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역할도 마찬가지입니다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부족함을 인정하는 겸손함 안에서 주님의 뜻에 맞추어서 살도록 노력하는 것입니다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그때 주님의 일도 할 수 있는 능력이 자기도 모르게 스며들게 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GRIT </a:t>
            </a:r>
            <a:r>
              <a:rPr lang="ko-KR" altLang="en-US" dirty="0" smtClean="0"/>
              <a:t>선교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GRIT </a:t>
            </a:r>
            <a:r>
              <a:rPr lang="ko-KR" altLang="en-US" dirty="0" err="1" smtClean="0"/>
              <a:t>그라인드에</a:t>
            </a:r>
            <a:r>
              <a:rPr lang="ko-KR" altLang="en-US" dirty="0" smtClean="0"/>
              <a:t> 붙이는 작은 쇳조각</a:t>
            </a:r>
            <a:r>
              <a:rPr lang="en-US" altLang="ko-KR" dirty="0" smtClean="0"/>
              <a:t>,</a:t>
            </a:r>
            <a:r>
              <a:rPr lang="ko-KR" altLang="en-US" dirty="0" smtClean="0"/>
              <a:t>미국심리학자 </a:t>
            </a:r>
            <a:r>
              <a:rPr lang="ko-KR" altLang="en-US" dirty="0" err="1" smtClean="0"/>
              <a:t>앤젤라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더크워스</a:t>
            </a:r>
            <a:endParaRPr lang="ko-KR" altLang="en-US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성공과 성취를 끌어내는 데 결정적인 역할을 하는 투지 또는 용기를 뜻한다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그러나 이는 단순히 열정과 근성만을 의미하는 것이 아니라</a:t>
            </a:r>
            <a:r>
              <a:rPr lang="en-US" altLang="ko-KR" dirty="0" smtClean="0"/>
              <a:t>,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담대함과 낙담하지 않고 끝까지 매달리는 끈기 등을 포함한다</a:t>
            </a:r>
            <a:r>
              <a:rPr lang="en-US" altLang="ko-KR" dirty="0" smtClean="0"/>
              <a:t>. 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러닝머신실험</a:t>
            </a:r>
            <a:r>
              <a:rPr lang="en-US" altLang="ko-KR" dirty="0" smtClean="0"/>
              <a:t>,</a:t>
            </a:r>
            <a:r>
              <a:rPr lang="ko-KR" altLang="en-US" dirty="0" smtClean="0"/>
              <a:t>육군사관학교실험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초임교사실험</a:t>
            </a:r>
            <a:r>
              <a:rPr lang="en-US" altLang="ko-KR" dirty="0" smtClean="0"/>
              <a:t>,</a:t>
            </a:r>
            <a:r>
              <a:rPr lang="ko-KR" altLang="en-US" dirty="0" smtClean="0"/>
              <a:t>세일즈맨실험 </a:t>
            </a:r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실력보다는 노력을 칭찬합시다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어느 실험입니다</a:t>
            </a:r>
            <a:r>
              <a:rPr lang="en-US" altLang="ko-KR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청소년들에게 쉽지 않은 문제를 풀게 한 다음 한 집단에는 “좋은 점수를 받은 것을 보니 실력이 뛰어나구나” 라고 말해주었고</a:t>
            </a:r>
            <a:r>
              <a:rPr lang="en-US" altLang="ko-KR" dirty="0" smtClean="0"/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다른 집단에는 “정말 열심히 문제를 풀었나 보구나”라고 말해주었습니다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첫 번째 집단에게는 능력에 초점을 맞춘 칭찬을 해주었고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 번째 집단에게는 노력에 초점을 맞춘 칭찬을 해준 것입니다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이렇게 몇 차례 반복한 뒤에 아주 어려운 문제를 내주었습니다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이 문제들은 청소년들은 도저히 풀 수가 없는 것들이었습니다</a:t>
            </a:r>
            <a:r>
              <a:rPr lang="en-US" altLang="ko-KR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능력에 초점을 맞춘 칭찬을 받은 청소년들은 어느 정도 시간이 지나자 모두 포기했습니다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그러나 노력에 초점을 맞춘 칭찬을 받은 청소년들은 자그마치 </a:t>
            </a:r>
            <a:r>
              <a:rPr lang="en-US" altLang="ko-KR" dirty="0" smtClean="0"/>
              <a:t>90% </a:t>
            </a:r>
            <a:r>
              <a:rPr lang="ko-KR" altLang="en-US" dirty="0" smtClean="0"/>
              <a:t>이상이 포기하지 않고 도전하더라는 것이었습니다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도제제도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도제교육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예수님께서 공생활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 동안 부족한 제자들에게 직접 복음전교를 하시면서 보고 듣게 함으로서 스스로 깨우치게 한 방법입니다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</a:t>
            </a:r>
            <a:r>
              <a:rPr lang="ko-KR" altLang="en-US" dirty="0" smtClean="0"/>
              <a:t>예수님께서 </a:t>
            </a:r>
            <a:r>
              <a:rPr lang="ko-KR" altLang="en-US" dirty="0" err="1" smtClean="0"/>
              <a:t>공생활을</a:t>
            </a:r>
            <a:r>
              <a:rPr lang="ko-KR" altLang="en-US" dirty="0" smtClean="0"/>
              <a:t> 시작하면서 베드로와 </a:t>
            </a:r>
            <a:r>
              <a:rPr lang="ko-KR" altLang="en-US" dirty="0" err="1" smtClean="0"/>
              <a:t>안드레아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어부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첫 제자로 부르십니다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제에게서 떠나주십시오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  <a:r>
              <a:rPr lang="ko-KR" altLang="en-US" dirty="0" err="1" smtClean="0"/>
              <a:t>야고보와</a:t>
            </a:r>
            <a:r>
              <a:rPr lang="ko-KR" altLang="en-US" dirty="0" smtClean="0"/>
              <a:t> 요한</a:t>
            </a:r>
            <a:r>
              <a:rPr lang="en-US" altLang="ko-KR" dirty="0" smtClean="0"/>
              <a:t>(</a:t>
            </a:r>
            <a:r>
              <a:rPr lang="ko-KR" altLang="en-US" dirty="0" smtClean="0"/>
              <a:t>어부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첫째 복음에 보면 제자들이 실수를 하는 장면이 많이 나옵니다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예수님의 말씀을 바로 알지 못하기 때문입니다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베드로는 하늘나라의 은총을 받았다가 사탄아 물러가라 라는 말까지 듣습니다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둘째 예수님이 잡혀가실 때 모두 예수님을 모른다고 부인합니다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베드로는 새벽닭이 </a:t>
            </a:r>
            <a:r>
              <a:rPr lang="ko-KR" altLang="en-US" dirty="0" err="1" smtClean="0"/>
              <a:t>울기전에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세번이나</a:t>
            </a:r>
            <a:r>
              <a:rPr lang="ko-KR" altLang="en-US" dirty="0" smtClean="0"/>
              <a:t> 나는 </a:t>
            </a:r>
            <a:r>
              <a:rPr lang="ko-KR" altLang="en-US" dirty="0" err="1" smtClean="0"/>
              <a:t>그사람을</a:t>
            </a:r>
            <a:r>
              <a:rPr lang="ko-KR" altLang="en-US" dirty="0" smtClean="0"/>
              <a:t> 모르오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</a:t>
            </a:r>
            <a:r>
              <a:rPr lang="ko-KR" altLang="en-US" dirty="0" err="1" smtClean="0"/>
              <a:t>섯째</a:t>
            </a:r>
            <a:r>
              <a:rPr lang="ko-KR" altLang="en-US" dirty="0" smtClean="0"/>
              <a:t> 부활하신 예수님이 베드로에게 나를 사랑하느냐 </a:t>
            </a:r>
            <a:r>
              <a:rPr lang="ko-KR" altLang="en-US" dirty="0" err="1" smtClean="0"/>
              <a:t>세번씩이나</a:t>
            </a:r>
            <a:r>
              <a:rPr lang="ko-KR" altLang="en-US" dirty="0" smtClean="0"/>
              <a:t> 묻습니다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주님은 </a:t>
            </a:r>
            <a:r>
              <a:rPr lang="ko-KR" altLang="en-US" dirty="0" err="1" smtClean="0"/>
              <a:t>모든것을</a:t>
            </a:r>
            <a:r>
              <a:rPr lang="ko-KR" altLang="en-US" dirty="0" smtClean="0"/>
              <a:t> 아십니다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제가 주님을 사랑하는 것을 주님께서 아십니다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내 양들을 돌보아라</a:t>
            </a:r>
            <a:r>
              <a:rPr lang="en-US" altLang="ko-KR" dirty="0" smtClean="0"/>
              <a:t>,</a:t>
            </a:r>
            <a:r>
              <a:rPr lang="ko-KR" altLang="en-US" dirty="0" smtClean="0"/>
              <a:t>반석으로 세우십니다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</a:t>
            </a:r>
            <a:r>
              <a:rPr lang="ko-KR" altLang="en-US" dirty="0" smtClean="0"/>
              <a:t>넷째 골방에 모여서 기도하다 드디어 예수님의 부활을 직접 경험하고 목숨을 바치면서 복음전교를 나섭니다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사도행전이 복음전교의 역사인 것은 모두 아시죠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​다섯째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예수님께서는 기술과 방법을 가르치시지만 중요한 것은 믿음이라는 가르치십니다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이방인을 치유하면서 하느님의 이름으로 치유하시고 네 믿음이 너를 구원하였다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열두제자를</a:t>
            </a:r>
            <a:r>
              <a:rPr lang="ko-KR" altLang="en-US" dirty="0" smtClean="0"/>
              <a:t> 파견하시면서 그 방법을 전해줍니다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​</a:t>
            </a:r>
            <a:r>
              <a:rPr lang="ko-KR" altLang="en-US" dirty="0" smtClean="0"/>
              <a:t>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여행보따리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지팡이</a:t>
            </a:r>
            <a:r>
              <a:rPr lang="en-US" altLang="ko-KR" dirty="0" smtClean="0"/>
              <a:t>,</a:t>
            </a:r>
            <a:r>
              <a:rPr lang="ko-KR" altLang="en-US" dirty="0" smtClean="0"/>
              <a:t>돈도 지니지 말라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믿지 않으면 발 밑의 먼지를 떨어버려라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​기술과 방법은 필요한 것이지만 중요한 것은 믿음과 신앙심 입니다</a:t>
            </a:r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dirty="0" smtClean="0"/>
              <a:t>활동의 마음가짐</a:t>
            </a:r>
          </a:p>
          <a:p>
            <a:r>
              <a:rPr lang="ko-KR" altLang="en-US" dirty="0" smtClean="0"/>
              <a:t>​모든 사람이 아침에 눈을 뜨는 이유는 분명한 목적이 있기 때문입니다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우리가 </a:t>
            </a:r>
            <a:r>
              <a:rPr lang="ko-KR" altLang="en-US" dirty="0" err="1" smtClean="0"/>
              <a:t>레지오를</a:t>
            </a:r>
            <a:r>
              <a:rPr lang="ko-KR" altLang="en-US" dirty="0" smtClean="0"/>
              <a:t> 하는 이유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단원으로서 정체성이 있기 때문에 여기 어려운 시간을 내어 오신 것입니다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이러한 이유와 목적의식이 의해 목표를 달성할 수 있는 잠재력과 열정이 내 안에 있다는 굳은 믿음을 가지게 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레지오단원이</a:t>
            </a:r>
            <a:r>
              <a:rPr lang="ko-KR" altLang="en-US" dirty="0" smtClean="0"/>
              <a:t> 일반신자와 다른 점이 무엇입니까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로마군단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레기온</a:t>
            </a:r>
            <a:r>
              <a:rPr lang="ko-KR" altLang="en-US" dirty="0" smtClean="0"/>
              <a:t> </a:t>
            </a:r>
            <a:r>
              <a:rPr lang="en-US" altLang="ko-KR" dirty="0" smtClean="0"/>
              <a:t>Legion)</a:t>
            </a:r>
            <a:r>
              <a:rPr lang="ko-KR" altLang="en-US" dirty="0" smtClean="0"/>
              <a:t>의 최정예부대 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보병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하스타티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부유</a:t>
            </a:r>
            <a:r>
              <a:rPr lang="en-US" altLang="ko-KR" dirty="0" smtClean="0"/>
              <a:t>,</a:t>
            </a:r>
            <a:r>
              <a:rPr lang="ko-KR" altLang="en-US" dirty="0" smtClean="0"/>
              <a:t>젊음</a:t>
            </a:r>
            <a:r>
              <a:rPr lang="en-US" altLang="ko-KR" dirty="0" smtClean="0"/>
              <a:t>),</a:t>
            </a:r>
            <a:r>
              <a:rPr lang="ko-KR" altLang="en-US" dirty="0" err="1" smtClean="0"/>
              <a:t>프린키페스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주력</a:t>
            </a:r>
            <a:r>
              <a:rPr lang="en-US" altLang="ko-KR" dirty="0" smtClean="0"/>
              <a:t>,30-40),</a:t>
            </a:r>
            <a:r>
              <a:rPr lang="ko-KR" altLang="en-US" dirty="0" err="1" smtClean="0"/>
              <a:t>트리아리이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예비대</a:t>
            </a:r>
            <a:r>
              <a:rPr lang="en-US" altLang="ko-KR" dirty="0" smtClean="0"/>
              <a:t>,</a:t>
            </a:r>
            <a:r>
              <a:rPr lang="ko-KR" altLang="en-US" dirty="0" smtClean="0"/>
              <a:t>고참</a:t>
            </a:r>
            <a:r>
              <a:rPr lang="en-US" altLang="ko-KR" dirty="0" smtClean="0"/>
              <a:t>),</a:t>
            </a:r>
            <a:r>
              <a:rPr lang="ko-KR" altLang="en-US" dirty="0" err="1" smtClean="0"/>
              <a:t>벨리테스</a:t>
            </a:r>
            <a:r>
              <a:rPr lang="en-US" altLang="ko-KR" dirty="0" smtClean="0"/>
              <a:t>(</a:t>
            </a:r>
            <a:r>
              <a:rPr lang="ko-KR" altLang="en-US" dirty="0" smtClean="0"/>
              <a:t>선봉</a:t>
            </a:r>
            <a:r>
              <a:rPr lang="en-US" altLang="ko-KR" dirty="0" smtClean="0"/>
              <a:t>,</a:t>
            </a:r>
            <a:r>
              <a:rPr lang="ko-KR" altLang="en-US" dirty="0" smtClean="0"/>
              <a:t>가난</a:t>
            </a:r>
            <a:r>
              <a:rPr lang="en-US" altLang="ko-KR" dirty="0" smtClean="0"/>
              <a:t>,</a:t>
            </a:r>
            <a:r>
              <a:rPr lang="ko-KR" altLang="en-US" dirty="0" smtClean="0"/>
              <a:t>투창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에퀴테스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기병</a:t>
            </a:r>
            <a:r>
              <a:rPr lang="en-US" altLang="ko-KR" dirty="0" smtClean="0"/>
              <a:t>,</a:t>
            </a:r>
            <a:r>
              <a:rPr lang="ko-KR" altLang="en-US" dirty="0" smtClean="0"/>
              <a:t>용병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​’</a:t>
            </a:r>
            <a:r>
              <a:rPr lang="ko-KR" altLang="en-US" dirty="0" smtClean="0"/>
              <a:t>할 수 있다는 믿음을 가지면 그런 능력이 없을지라도  결국에는 할 수 있는 능력을 갖게 된다</a:t>
            </a:r>
            <a:r>
              <a:rPr lang="en-US" altLang="ko-KR" dirty="0" smtClean="0"/>
              <a:t>.’ (</a:t>
            </a:r>
            <a:r>
              <a:rPr lang="ko-KR" altLang="en-US" dirty="0" err="1" smtClean="0"/>
              <a:t>마하트마</a:t>
            </a:r>
            <a:r>
              <a:rPr lang="ko-KR" altLang="en-US" dirty="0" smtClean="0"/>
              <a:t> 간디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지금 당신이 무엇을 못 가졌는지가 아니라 당신이 가진 것으로 무엇을 할 수 있는지를 생각하라</a:t>
            </a:r>
            <a:r>
              <a:rPr lang="en-US" altLang="ko-KR" dirty="0" smtClean="0"/>
              <a:t>.'(</a:t>
            </a:r>
            <a:r>
              <a:rPr lang="ko-KR" altLang="en-US" dirty="0" err="1" smtClean="0"/>
              <a:t>어니스트</a:t>
            </a:r>
            <a:r>
              <a:rPr lang="ko-KR" altLang="en-US" dirty="0" smtClean="0"/>
              <a:t> 헤밍웨이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나이가 들어 열정이 사라지는 것이 아니라</a:t>
            </a:r>
            <a:r>
              <a:rPr lang="en-US" altLang="ko-KR" dirty="0" smtClean="0"/>
              <a:t>,</a:t>
            </a:r>
            <a:r>
              <a:rPr lang="ko-KR" altLang="en-US" dirty="0" smtClean="0"/>
              <a:t>열정이 사라져서 나이가 드는 것이다</a:t>
            </a:r>
            <a:r>
              <a:rPr lang="en-US" altLang="ko-KR" dirty="0" smtClean="0"/>
              <a:t>.'(</a:t>
            </a:r>
            <a:r>
              <a:rPr lang="ko-KR" altLang="en-US" dirty="0" err="1" smtClean="0"/>
              <a:t>카르멘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델로피체</a:t>
            </a:r>
            <a:r>
              <a:rPr lang="en-US" altLang="ko-KR" dirty="0" smtClean="0"/>
              <a:t>,89</a:t>
            </a:r>
            <a:r>
              <a:rPr lang="ko-KR" altLang="en-US" dirty="0" smtClean="0"/>
              <a:t>세 현역모델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​</a:t>
            </a:r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서로 서로 남들이 먼저 변화기를 기대하고 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그러면 어느 누가 변화를 하겠습니까</a:t>
            </a:r>
            <a:r>
              <a:rPr lang="en-US" altLang="ko-KR" dirty="0" smtClean="0"/>
              <a:t>? </a:t>
            </a:r>
            <a:r>
              <a:rPr lang="ko-KR" altLang="en-US" dirty="0" smtClean="0"/>
              <a:t>아무도 변화할 수 없습니다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변화란 정말 어려운 것입니다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그러나 하느님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예수님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성모님께 의탁하면 변화를 할 수 있습니다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하느님께는</a:t>
            </a:r>
            <a:r>
              <a:rPr lang="ko-KR" altLang="en-US" baseline="0" dirty="0" smtClean="0"/>
              <a:t> 불가능한 일이 없다</a:t>
            </a:r>
            <a:r>
              <a:rPr lang="en-US" altLang="ko-KR" baseline="0" dirty="0" smtClean="0"/>
              <a:t>” </a:t>
            </a:r>
            <a:r>
              <a:rPr lang="ko-KR" altLang="en-US" baseline="0" dirty="0" err="1" smtClean="0"/>
              <a:t>루카</a:t>
            </a:r>
            <a:r>
              <a:rPr lang="en-US" altLang="ko-KR" baseline="0" dirty="0" smtClean="0"/>
              <a:t>1.37)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모두가 세상의 변화를 꿈꾼다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자신의 변화를 생각하는 사람은 아무도 없다 </a:t>
            </a:r>
            <a:r>
              <a:rPr lang="en-US" altLang="ko-KR" dirty="0" smtClean="0"/>
              <a:t>(</a:t>
            </a:r>
            <a:r>
              <a:rPr lang="ko-KR" altLang="en-US" dirty="0" smtClean="0"/>
              <a:t>톨스토이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내가 청년시절에는 세상을 변화시켜달라고 하느님께 기도 드렸습니다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중년이 되어서는 내 이웃을 변화시키게 해달라고 기도를 드렸습니다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70</a:t>
            </a:r>
            <a:r>
              <a:rPr lang="ko-KR" altLang="en-US" dirty="0" smtClean="0"/>
              <a:t>세가 된 오늘은 오직 하나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나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변화시켜 달라고 청합니다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차 바티칸 공의회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요한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바오로</a:t>
            </a:r>
            <a:r>
              <a:rPr lang="en-US" altLang="ko-KR" dirty="0" smtClean="0"/>
              <a:t>6</a:t>
            </a:r>
            <a:r>
              <a:rPr lang="ko-KR" altLang="en-US" dirty="0" smtClean="0"/>
              <a:t>세</a:t>
            </a:r>
            <a:r>
              <a:rPr lang="en-US" altLang="ko-KR" dirty="0" smtClean="0"/>
              <a:t>, 1962.10</a:t>
            </a:r>
            <a:r>
              <a:rPr lang="ko-KR" altLang="en-US" dirty="0" err="1" smtClean="0"/>
              <a:t>월개회</a:t>
            </a:r>
            <a:r>
              <a:rPr lang="en-US" altLang="ko-KR" dirty="0" smtClean="0"/>
              <a:t>,1965 12</a:t>
            </a:r>
            <a:r>
              <a:rPr lang="ko-KR" altLang="en-US" dirty="0" err="1" smtClean="0"/>
              <a:t>월폐회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모토가 무엇입니까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바로 </a:t>
            </a:r>
            <a:r>
              <a:rPr lang="ko-KR" altLang="en-US" dirty="0" err="1" smtClean="0"/>
              <a:t>아조르나멘또</a:t>
            </a:r>
            <a:r>
              <a:rPr lang="en-US" altLang="ko-KR" dirty="0" smtClean="0"/>
              <a:t>(</a:t>
            </a:r>
            <a:r>
              <a:rPr lang="ko-KR" altLang="en-US" dirty="0" smtClean="0"/>
              <a:t>쇄신</a:t>
            </a:r>
            <a:r>
              <a:rPr lang="en-US" altLang="ko-KR" dirty="0" smtClean="0"/>
              <a:t>,</a:t>
            </a:r>
            <a:r>
              <a:rPr lang="ko-KR" altLang="en-US" dirty="0" smtClean="0"/>
              <a:t>변화</a:t>
            </a:r>
            <a:r>
              <a:rPr lang="en-US" altLang="ko-KR" dirty="0" smtClean="0"/>
              <a:t>)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교황 요한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세 께서 </a:t>
            </a:r>
            <a:r>
              <a:rPr lang="en-US" altLang="ko-KR" dirty="0" smtClean="0"/>
              <a:t>1959</a:t>
            </a:r>
            <a:r>
              <a:rPr lang="ko-KR" altLang="en-US" dirty="0" smtClean="0"/>
              <a:t>년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이 말을 처음 하셨습니다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우리 </a:t>
            </a:r>
            <a:r>
              <a:rPr lang="ko-KR" altLang="en-US" dirty="0" err="1" smtClean="0"/>
              <a:t>레지오는</a:t>
            </a:r>
            <a:r>
              <a:rPr lang="ko-KR" altLang="en-US" dirty="0" smtClean="0"/>
              <a:t> 과연 </a:t>
            </a:r>
            <a:r>
              <a:rPr lang="ko-KR" altLang="en-US" dirty="0" err="1" smtClean="0"/>
              <a:t>아조르나멘또를</a:t>
            </a:r>
            <a:r>
              <a:rPr lang="ko-KR" altLang="en-US" dirty="0" smtClean="0"/>
              <a:t> 하고 있을까요</a:t>
            </a:r>
            <a:r>
              <a:rPr lang="en-US" altLang="ko-KR" dirty="0" smtClean="0"/>
              <a:t>?​</a:t>
            </a:r>
          </a:p>
          <a:p>
            <a:r>
              <a:rPr lang="ko-KR" altLang="en-US" dirty="0" smtClean="0"/>
              <a:t>바꾸는 것을 싫어하는 단원도 있습니다</a:t>
            </a:r>
            <a:r>
              <a:rPr lang="en-US" altLang="ko-KR" dirty="0" smtClean="0"/>
              <a:t>. "</a:t>
            </a:r>
            <a:r>
              <a:rPr lang="ko-KR" altLang="en-US" dirty="0" smtClean="0"/>
              <a:t>그냥 옛날처럼 하지 뭘 또 바꿔</a:t>
            </a:r>
            <a:r>
              <a:rPr lang="en-US" altLang="ko-KR" dirty="0" smtClean="0"/>
              <a:t>!" </a:t>
            </a:r>
            <a:r>
              <a:rPr lang="ko-KR" altLang="en-US" dirty="0" smtClean="0"/>
              <a:t>어떤 단원은 </a:t>
            </a:r>
            <a:r>
              <a:rPr lang="en-US" altLang="ko-KR" dirty="0" smtClean="0"/>
              <a:t>"</a:t>
            </a:r>
            <a:r>
              <a:rPr lang="ko-KR" altLang="en-US" dirty="0" smtClean="0"/>
              <a:t>맨날 옛날과 똑 같아 쇄신을 해야지</a:t>
            </a:r>
            <a:r>
              <a:rPr lang="en-US" altLang="ko-KR" dirty="0" smtClean="0"/>
              <a:t>! </a:t>
            </a:r>
            <a:r>
              <a:rPr lang="ko-KR" altLang="en-US" dirty="0" smtClean="0"/>
              <a:t>바뀌지를 않아</a:t>
            </a:r>
            <a:r>
              <a:rPr lang="en-US" altLang="ko-KR" dirty="0" smtClean="0"/>
              <a:t>!" </a:t>
            </a:r>
            <a:r>
              <a:rPr lang="ko-KR" altLang="en-US" dirty="0" smtClean="0"/>
              <a:t>하고 불평을 하는 단원들이 있습니다</a:t>
            </a:r>
            <a:r>
              <a:rPr lang="en-US" altLang="ko-KR" dirty="0" smtClean="0"/>
              <a:t>.​</a:t>
            </a:r>
          </a:p>
          <a:p>
            <a:r>
              <a:rPr lang="ko-KR" altLang="en-US" dirty="0" smtClean="0"/>
              <a:t>선배 단원은 </a:t>
            </a:r>
            <a:r>
              <a:rPr lang="en-US" altLang="ko-KR" dirty="0" smtClean="0"/>
              <a:t>"</a:t>
            </a:r>
            <a:r>
              <a:rPr lang="ko-KR" altLang="en-US" dirty="0" smtClean="0"/>
              <a:t>젊은 사람이 </a:t>
            </a:r>
            <a:r>
              <a:rPr lang="ko-KR" altLang="en-US" dirty="0" err="1" smtClean="0"/>
              <a:t>레지오를</a:t>
            </a:r>
            <a:r>
              <a:rPr lang="ko-KR" altLang="en-US" dirty="0" smtClean="0"/>
              <a:t> 하지 않는다</a:t>
            </a:r>
            <a:r>
              <a:rPr lang="en-US" altLang="ko-KR" dirty="0" smtClean="0"/>
              <a:t>.  </a:t>
            </a:r>
            <a:r>
              <a:rPr lang="ko-KR" altLang="en-US" dirty="0" smtClean="0"/>
              <a:t>어쩔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난 이제 할만큼 했으니 이제 몸으로 하는 봉사는 </a:t>
            </a:r>
            <a:r>
              <a:rPr lang="ko-KR" altLang="en-US" dirty="0" err="1" smtClean="0"/>
              <a:t>안해도</a:t>
            </a:r>
            <a:r>
              <a:rPr lang="ko-KR" altLang="en-US" dirty="0" smtClean="0"/>
              <a:t> 돼</a:t>
            </a:r>
            <a:r>
              <a:rPr lang="en-US" altLang="ko-KR" dirty="0" smtClean="0"/>
              <a:t>!" </a:t>
            </a:r>
            <a:r>
              <a:rPr lang="ko-KR" altLang="en-US" dirty="0" smtClean="0"/>
              <a:t>그래서 입으로만 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열심히 하는 단원일지라도 이래서는 안되고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저래서는 안되고 미주알 </a:t>
            </a:r>
            <a:r>
              <a:rPr lang="ko-KR" altLang="en-US" dirty="0" err="1" smtClean="0"/>
              <a:t>고주알</a:t>
            </a:r>
            <a:r>
              <a:rPr lang="ko-KR" altLang="en-US" dirty="0" smtClean="0"/>
              <a:t> 말로만 하는 단원들이 꽤 있는 것 같습니다</a:t>
            </a:r>
            <a:r>
              <a:rPr lang="en-US" altLang="ko-KR" dirty="0" smtClean="0"/>
              <a:t>.​</a:t>
            </a:r>
          </a:p>
          <a:p>
            <a:r>
              <a:rPr lang="ko-KR" altLang="en-US" dirty="0" smtClean="0"/>
              <a:t>시대가 옛날과는 많이 변화되었다고 생각은 하지만 내 마음은 저만치 옛날에 머물러 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변화는 생각에만 머물러 있고 행동하지 않으면 무용지물입니다</a:t>
            </a:r>
            <a:r>
              <a:rPr lang="en-US" altLang="ko-KR" dirty="0" smtClean="0"/>
              <a:t>.​</a:t>
            </a:r>
          </a:p>
          <a:p>
            <a:r>
              <a:rPr lang="ko-KR" altLang="en-US" dirty="0" smtClean="0"/>
              <a:t>나는 변화하고 있습니까</a:t>
            </a:r>
            <a:r>
              <a:rPr lang="en-US" altLang="ko-KR" dirty="0" smtClean="0"/>
              <a:t>? ​</a:t>
            </a:r>
          </a:p>
          <a:p>
            <a:r>
              <a:rPr lang="ko-KR" altLang="en-US" dirty="0" smtClean="0"/>
              <a:t>나를 대신해서 봉사해 줄 젊은이가 성당에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레지오에</a:t>
            </a:r>
            <a:r>
              <a:rPr lang="ko-KR" altLang="en-US" dirty="0" smtClean="0"/>
              <a:t> 오지 않는다고 불평하는 것보다 내가 행동으로 변화를 보여줄 수 밖에 없다는 현실을 알고 그렇게 할 수 있는 용기를 가지는 것이 훨씬 빠릅니다</a:t>
            </a:r>
            <a:r>
              <a:rPr lang="en-US" altLang="ko-KR" dirty="0" smtClean="0"/>
              <a:t>.  ​</a:t>
            </a:r>
          </a:p>
          <a:p>
            <a:r>
              <a:rPr lang="ko-KR" altLang="en-US" dirty="0" smtClean="0"/>
              <a:t>내 자신이 즐거웠던 옛날처럼 기쁘게 봉사를 실천하면 오히려 맘이 훨씬 편할 것입니다</a:t>
            </a:r>
            <a:r>
              <a:rPr lang="en-US" altLang="ko-KR" dirty="0" smtClean="0"/>
              <a:t>. ​</a:t>
            </a:r>
          </a:p>
          <a:p>
            <a:r>
              <a:rPr lang="ko-KR" altLang="en-US" dirty="0" smtClean="0"/>
              <a:t>내가 먼저 실천하고 행동하면 이런 복음화된 우리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단원들의 모습을 보고 젊은이들이 스스로 찾아 오리라는 것을 확신해야 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 시간이 오래 걸리겠지만 앉아서 행동하지 않고 불평만 하는 것보다는 나을 것입니다</a:t>
            </a:r>
            <a:r>
              <a:rPr lang="en-US" altLang="ko-KR" dirty="0" smtClean="0"/>
              <a:t>.​</a:t>
            </a:r>
          </a:p>
          <a:p>
            <a:endParaRPr lang="en-US" altLang="ko-KR" dirty="0" smtClean="0"/>
          </a:p>
        </p:txBody>
      </p:sp>
      <p:sp>
        <p:nvSpPr>
          <p:cNvPr id="146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42A03-D2EC-469E-BDC0-B17A5612D70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ko-KR" altLang="en-US" dirty="0" err="1" smtClean="0"/>
              <a:t>레지오는</a:t>
            </a:r>
            <a:r>
              <a:rPr lang="ko-KR" altLang="en-US" dirty="0" smtClean="0"/>
              <a:t> 변화에 준비하고 있어야 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레지오</a:t>
            </a:r>
            <a:r>
              <a:rPr lang="ko-KR" altLang="en-US" dirty="0" smtClean="0"/>
              <a:t> 본연의 활동에 준비가 되어 잇는지요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성모 신심은 점점 흩어지고 있지 않나요</a:t>
            </a:r>
            <a:r>
              <a:rPr lang="en-US" altLang="ko-KR" smtClean="0"/>
              <a:t>?</a:t>
            </a:r>
            <a:endParaRPr lang="en-US" altLang="ko-KR" dirty="0" smtClean="0"/>
          </a:p>
          <a:p>
            <a:r>
              <a:rPr lang="ko-KR" altLang="en-US" dirty="0" smtClean="0"/>
              <a:t>간부를 안 </a:t>
            </a:r>
            <a:r>
              <a:rPr lang="ko-KR" altLang="en-US" dirty="0" err="1" smtClean="0"/>
              <a:t>할려고</a:t>
            </a:r>
            <a:r>
              <a:rPr lang="ko-KR" altLang="en-US" dirty="0" smtClean="0"/>
              <a:t> 하고</a:t>
            </a:r>
            <a:endParaRPr lang="en-US" altLang="ko-KR" dirty="0" smtClean="0"/>
          </a:p>
          <a:p>
            <a:r>
              <a:rPr lang="ko-KR" altLang="en-US" dirty="0" smtClean="0"/>
              <a:t>복음선교를 어려워서 </a:t>
            </a:r>
            <a:r>
              <a:rPr lang="ko-KR" altLang="en-US" dirty="0" err="1" smtClean="0"/>
              <a:t>안할려고</a:t>
            </a:r>
            <a:r>
              <a:rPr lang="ko-KR" altLang="en-US" dirty="0" smtClean="0"/>
              <a:t> 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만약 </a:t>
            </a:r>
            <a:r>
              <a:rPr lang="ko-KR" altLang="en-US" dirty="0" err="1" smtClean="0"/>
              <a:t>새로오신</a:t>
            </a:r>
            <a:r>
              <a:rPr lang="ko-KR" altLang="en-US" dirty="0" smtClean="0"/>
              <a:t> 신부님께서 </a:t>
            </a:r>
            <a:r>
              <a:rPr lang="ko-KR" altLang="en-US" dirty="0" err="1" smtClean="0"/>
              <a:t>쉬는교우권명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예비신자 인도 운동을 본당차원에서 하자고 하시면</a:t>
            </a:r>
            <a:endParaRPr lang="en-US" altLang="ko-KR" dirty="0" smtClean="0"/>
          </a:p>
          <a:p>
            <a:r>
              <a:rPr lang="ko-KR" altLang="en-US" dirty="0" smtClean="0"/>
              <a:t>현재의 </a:t>
            </a:r>
            <a:r>
              <a:rPr lang="ko-KR" altLang="en-US" dirty="0" err="1" smtClean="0"/>
              <a:t>레지오는</a:t>
            </a:r>
            <a:r>
              <a:rPr lang="ko-KR" altLang="en-US" dirty="0" smtClean="0"/>
              <a:t> 무방비 상태입니다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그렇지 않나요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너희도 준비하고 있어라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루카</a:t>
            </a:r>
            <a:r>
              <a:rPr lang="en-US" altLang="ko-KR" dirty="0" smtClean="0"/>
              <a:t>12.40/</a:t>
            </a:r>
            <a:r>
              <a:rPr lang="ko-KR" altLang="en-US" dirty="0" smtClean="0"/>
              <a:t>마태</a:t>
            </a:r>
            <a:r>
              <a:rPr lang="en-US" altLang="ko-KR" dirty="0" smtClean="0"/>
              <a:t>24.44)</a:t>
            </a:r>
          </a:p>
        </p:txBody>
      </p:sp>
      <p:sp>
        <p:nvSpPr>
          <p:cNvPr id="146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42A03-D2EC-469E-BDC0-B17A5612D70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여러분 옆에 계신 분을 잘 보시길 바랍니다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하늘나라에 갈 것 같은 분이 계신가요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한 분도 안 계시나요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 다행입니다</a:t>
            </a:r>
            <a:r>
              <a:rPr lang="en-US" altLang="ko-KR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그러면 하늘나라에 못 갈 것 같은 분이 계신가요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잘 보시기 바랍니다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 분도 안 계시나요</a:t>
            </a:r>
            <a:r>
              <a:rPr lang="en-US" altLang="ko-KR" dirty="0" smtClean="0"/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네 하늘나라에 못 갈 것 같은 분들은 끝까지 이 자리를 지키지 못하고 바빠서 집으로 성당으로 가신 분들입니다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계신 분들은 두 번식이나 놀라야 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이 자리에 없는 하늘나라에 못 갈 것 같은 분들이 모두 하늘나라에 와 있다는 것에 놀라야 되고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내가 하늘나라에 와 있기 때문에 하늘나라에 와야 될 분들이 한 분도 보이지 않는 다는 것입니다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우리는 예수님의 제자들과 마찬가지로 부족하고 지혜롭지 못함에도 불구하고 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레지오</a:t>
            </a:r>
            <a:r>
              <a:rPr lang="ko-KR" altLang="en-US" dirty="0" smtClean="0"/>
              <a:t> 단원이기 때문에 하늘나라에 갈 수 있는 은총을 받았습니다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예수님께서 다시 오시면 놀라실 일이 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“</a:t>
            </a:r>
            <a:r>
              <a:rPr lang="ko-KR" altLang="en-US" dirty="0" smtClean="0"/>
              <a:t>하늘에 계신 내 아버지의 뜻을 실행하는  이라야 들어간다</a:t>
            </a:r>
            <a:r>
              <a:rPr lang="en-US" altLang="ko-KR" dirty="0" smtClean="0"/>
              <a:t>.”(</a:t>
            </a:r>
            <a:r>
              <a:rPr lang="ko-KR" altLang="en-US" dirty="0" smtClean="0"/>
              <a:t>마태</a:t>
            </a:r>
            <a:r>
              <a:rPr lang="en-US" altLang="ko-KR" dirty="0" smtClean="0"/>
              <a:t>7.21) </a:t>
            </a:r>
            <a:r>
              <a:rPr lang="ko-KR" altLang="en-US" dirty="0" smtClean="0"/>
              <a:t>말씀을 꼭 기억하시기 바랍니다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하늘나라에 들어가는 방법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◐ 어린이와 같은 눈과 마음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하늘나라는 어린이와 같은 사람들의 것이다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마태</a:t>
            </a:r>
            <a:r>
              <a:rPr lang="en-US" altLang="ko-KR" dirty="0" smtClean="0"/>
              <a:t>19.14,</a:t>
            </a:r>
            <a:r>
              <a:rPr lang="ko-KR" altLang="en-US" dirty="0" err="1" smtClean="0"/>
              <a:t>마르코</a:t>
            </a:r>
            <a:r>
              <a:rPr lang="en-US" altLang="ko-KR" dirty="0" smtClean="0"/>
              <a:t>10.14)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◐ </a:t>
            </a:r>
            <a:r>
              <a:rPr lang="ko-KR" altLang="en-US" dirty="0" smtClean="0"/>
              <a:t>자신을 버리고 날마다 제 십자가를 짐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누구든지 </a:t>
            </a:r>
            <a:r>
              <a:rPr lang="ko-KR" altLang="en-US" dirty="0" err="1" smtClean="0"/>
              <a:t>내뒤를</a:t>
            </a:r>
            <a:r>
              <a:rPr lang="ko-KR" altLang="en-US" dirty="0" smtClean="0"/>
              <a:t> 따라오려면 자신을 버리고 날마다 제 십자가를 지고 나를 따라야 한다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루카</a:t>
            </a:r>
            <a:r>
              <a:rPr lang="en-US" altLang="ko-KR" dirty="0" smtClean="0"/>
              <a:t>9.23)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◐ </a:t>
            </a:r>
            <a:r>
              <a:rPr lang="ko-KR" altLang="en-US" dirty="0" smtClean="0"/>
              <a:t>의로움으로 박해 받음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의로움 때문에 박해를 받는 사람들</a:t>
            </a:r>
            <a:r>
              <a:rPr lang="en-US" altLang="ko-KR" dirty="0" smtClean="0"/>
              <a:t>! </a:t>
            </a:r>
            <a:r>
              <a:rPr lang="ko-KR" altLang="en-US" dirty="0" smtClean="0"/>
              <a:t>하늘나라가 그들의 것이다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마태</a:t>
            </a:r>
            <a:r>
              <a:rPr lang="en-US" altLang="ko-KR" dirty="0" smtClean="0"/>
              <a:t>5.10)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◐ </a:t>
            </a:r>
            <a:r>
              <a:rPr lang="ko-KR" altLang="en-US" dirty="0" smtClean="0"/>
              <a:t>마음이 깨끗한 사람들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행복하여라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마음이 깨끗한 사람들</a:t>
            </a:r>
            <a:r>
              <a:rPr lang="en-US" altLang="ko-KR" dirty="0" smtClean="0"/>
              <a:t>! </a:t>
            </a:r>
            <a:r>
              <a:rPr lang="ko-KR" altLang="en-US" dirty="0" smtClean="0"/>
              <a:t>그들은 하느님을 볼 것이다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마태</a:t>
            </a:r>
            <a:r>
              <a:rPr lang="en-US" altLang="ko-KR" dirty="0" smtClean="0"/>
              <a:t>5.8)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◐ </a:t>
            </a:r>
            <a:r>
              <a:rPr lang="ko-KR" altLang="en-US" dirty="0" smtClean="0"/>
              <a:t>죄의 회개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선생님의 나라에 들어가실 때 저를 기억해 주십시오</a:t>
            </a:r>
            <a:r>
              <a:rPr lang="en-US" altLang="ko-KR" dirty="0" smtClean="0"/>
              <a:t>.</a:t>
            </a:r>
            <a:r>
              <a:rPr lang="ko-KR" altLang="en-US" dirty="0" smtClean="0"/>
              <a:t>내가 진실로 너에게 말한다</a:t>
            </a:r>
            <a:r>
              <a:rPr lang="en-US" altLang="ko-KR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너는 오늘 나와 함께 낙원에 있을 것이다</a:t>
            </a:r>
            <a:r>
              <a:rPr lang="en-US" altLang="ko-KR" dirty="0" smtClean="0"/>
              <a:t>. (</a:t>
            </a:r>
            <a:r>
              <a:rPr lang="ko-KR" altLang="en-US" dirty="0" err="1" smtClean="0"/>
              <a:t>루카</a:t>
            </a:r>
            <a:r>
              <a:rPr lang="en-US" altLang="ko-KR" dirty="0" smtClean="0"/>
              <a:t>23.42-43)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◐ </a:t>
            </a:r>
            <a:r>
              <a:rPr lang="ko-KR" altLang="en-US" dirty="0" smtClean="0"/>
              <a:t>하느님의 뜻을 실행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하늘에 계신 내 아버지의 뜻을 실행하는 이라야 들어간다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마태</a:t>
            </a:r>
            <a:r>
              <a:rPr lang="en-US" altLang="ko-KR" dirty="0" smtClean="0"/>
              <a:t>7.21)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가장 쉬운 방법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새벽 닭을 보여준다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베드로 사도가 문지기 당번일 때 새벽 닭을 보여줍니다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베드로 사도는 당황해서 말 한마디 못하고 문을 열어줍니다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138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C593-5F30-4F86-9A9D-3DF193B5CA1D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로마군단의 기병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에퀴테스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최전방 투창 가난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벨리테스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전투경험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프린키페스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부유층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하스타티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후방지원 고참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트리라이이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Shining star, Shining</a:t>
            </a:r>
            <a:r>
              <a:rPr lang="en-US" altLang="ko-KR" baseline="0" dirty="0" smtClean="0"/>
              <a:t> guide, Shining Vanguard, Shining minister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err="1" smtClean="0"/>
              <a:t>Uculentus</a:t>
            </a:r>
            <a:r>
              <a:rPr lang="en-US" altLang="ko-KR" dirty="0" smtClean="0"/>
              <a:t> minister </a:t>
            </a:r>
            <a:r>
              <a:rPr lang="ko-KR" altLang="en-US" dirty="0" err="1" smtClean="0"/>
              <a:t>루</a:t>
            </a:r>
            <a:r>
              <a:rPr lang="en-US" altLang="ko-KR" dirty="0" smtClean="0"/>
              <a:t>(</a:t>
            </a:r>
            <a:r>
              <a:rPr lang="ko-KR" altLang="en-US" dirty="0" smtClean="0"/>
              <a:t>우</a:t>
            </a:r>
            <a:r>
              <a:rPr lang="en-US" altLang="ko-KR" dirty="0" smtClean="0"/>
              <a:t>)</a:t>
            </a:r>
            <a:r>
              <a:rPr lang="ko-KR" altLang="en-US" dirty="0" err="1" smtClean="0"/>
              <a:t>쿨렌투스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미니스테르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빛나는 봉사자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신앙에 충실하고  복음선교 봉사에 충실한 단원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디아코노스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diakonos</a:t>
            </a:r>
            <a:r>
              <a:rPr lang="en-US" altLang="ko-KR" dirty="0" smtClean="0"/>
              <a:t>  = </a:t>
            </a:r>
            <a:r>
              <a:rPr lang="ko-KR" altLang="en-US" dirty="0" smtClean="0"/>
              <a:t>지금의 부제 </a:t>
            </a:r>
            <a:r>
              <a:rPr lang="en-US" altLang="ko-KR" dirty="0" smtClean="0"/>
              <a:t>deacon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사도행전 </a:t>
            </a:r>
            <a:r>
              <a:rPr lang="en-US" altLang="ko-KR" dirty="0" smtClean="0"/>
              <a:t>6.1-6 </a:t>
            </a:r>
            <a:r>
              <a:rPr lang="ko-KR" altLang="en-US" dirty="0" smtClean="0"/>
              <a:t>최초 </a:t>
            </a:r>
            <a:r>
              <a:rPr lang="ko-KR" altLang="en-US" dirty="0" err="1" smtClean="0"/>
              <a:t>일곱부제</a:t>
            </a:r>
            <a:r>
              <a:rPr lang="ko-KR" altLang="en-US" dirty="0" smtClean="0"/>
              <a:t> 임명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초대교회</a:t>
            </a:r>
            <a:r>
              <a:rPr lang="ko-KR" altLang="en-US" baseline="0" dirty="0" smtClean="0"/>
              <a:t> 교회의 봉사자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사도들을 </a:t>
            </a:r>
            <a:r>
              <a:rPr lang="ko-KR" altLang="en-US" baseline="0" dirty="0" err="1" smtClean="0"/>
              <a:t>돕는자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가난한 사람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과부 등 구호활동 및 봉사 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그리스어</a:t>
            </a:r>
            <a:r>
              <a:rPr lang="en-US" altLang="ko-KR" baseline="0" dirty="0" smtClean="0"/>
              <a:t>(</a:t>
            </a:r>
            <a:r>
              <a:rPr lang="ko-KR" altLang="en-US" baseline="0" dirty="0" err="1" smtClean="0"/>
              <a:t>헬라어</a:t>
            </a:r>
            <a:r>
              <a:rPr lang="en-US" altLang="ko-KR" baseline="0" dirty="0" smtClean="0"/>
              <a:t>) </a:t>
            </a:r>
            <a:r>
              <a:rPr lang="ko-KR" altLang="en-US" baseline="0" dirty="0" smtClean="0"/>
              <a:t>어원 </a:t>
            </a:r>
            <a:r>
              <a:rPr lang="en-US" altLang="ko-KR" baseline="0" dirty="0" smtClean="0"/>
              <a:t>: </a:t>
            </a:r>
            <a:r>
              <a:rPr lang="ko-KR" altLang="en-US" baseline="0" dirty="0" err="1" smtClean="0"/>
              <a:t>디아</a:t>
            </a:r>
            <a:r>
              <a:rPr lang="en-US" altLang="ko-KR" baseline="0" dirty="0" smtClean="0"/>
              <a:t>(-</a:t>
            </a:r>
            <a:r>
              <a:rPr lang="ko-KR" altLang="en-US" baseline="0" dirty="0" smtClean="0"/>
              <a:t>을 통하여</a:t>
            </a:r>
            <a:r>
              <a:rPr lang="en-US" altLang="ko-KR" baseline="0" dirty="0" smtClean="0"/>
              <a:t>), </a:t>
            </a:r>
            <a:r>
              <a:rPr lang="ko-KR" altLang="en-US" baseline="0" dirty="0" err="1" smtClean="0"/>
              <a:t>코니스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먼지</a:t>
            </a:r>
            <a:r>
              <a:rPr lang="en-US" altLang="ko-KR" baseline="0" dirty="0" smtClean="0"/>
              <a:t>) </a:t>
            </a:r>
            <a:r>
              <a:rPr lang="ko-KR" altLang="en-US" baseline="0" dirty="0" smtClean="0"/>
              <a:t>먼지 속에서 일함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하인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노예</a:t>
            </a:r>
            <a:r>
              <a:rPr lang="en-US" altLang="ko-KR" baseline="0" dirty="0" smtClean="0"/>
              <a:t>)</a:t>
            </a: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성경에 </a:t>
            </a:r>
            <a:r>
              <a:rPr lang="ko-KR" altLang="en-US" dirty="0" err="1" smtClean="0"/>
              <a:t>달란트란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하느님께서 각 사람에게 그의 능력과 준비된 상태에 따라 은총의 선물을 주십니다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다섯 </a:t>
            </a:r>
            <a:r>
              <a:rPr lang="ko-KR" altLang="en-US" dirty="0" err="1" smtClean="0"/>
              <a:t>달란트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 </a:t>
            </a:r>
            <a:r>
              <a:rPr lang="ko-KR" altLang="en-US" dirty="0" err="1" smtClean="0"/>
              <a:t>달란트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 </a:t>
            </a:r>
            <a:r>
              <a:rPr lang="ko-KR" altLang="en-US" dirty="0" err="1" smtClean="0"/>
              <a:t>달란트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단원마다 </a:t>
            </a:r>
            <a:r>
              <a:rPr lang="ko-KR" altLang="en-US" dirty="0" err="1" smtClean="0"/>
              <a:t>달란트</a:t>
            </a:r>
            <a:r>
              <a:rPr lang="ko-KR" altLang="en-US" dirty="0" smtClean="0"/>
              <a:t> 와 준비 상태가 모두 다릅니다</a:t>
            </a:r>
            <a:r>
              <a:rPr lang="en-US" altLang="ko-KR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준비되지 않은 신입단원에게 어려운 활동을 배당하면 어떻게 실천할 수가 있겠습니까</a:t>
            </a:r>
            <a:r>
              <a:rPr lang="en-US" altLang="ko-KR" dirty="0" smtClean="0"/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감당하기 어려운 복음선교 활동은 쉽게 포기해버립니다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 단원의 </a:t>
            </a:r>
            <a:r>
              <a:rPr lang="ko-KR" altLang="en-US" dirty="0" err="1" smtClean="0"/>
              <a:t>달란트와</a:t>
            </a:r>
            <a:r>
              <a:rPr lang="ko-KR" altLang="en-US" dirty="0" smtClean="0"/>
              <a:t>  준비상태를 고려하여 작은 것부터 단계별로 구체적인 활동 내용을 제시해 주어야 합니다</a:t>
            </a:r>
            <a:r>
              <a:rPr lang="en-US" altLang="ko-KR" dirty="0" smtClean="0"/>
              <a:t>. </a:t>
            </a:r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r>
              <a:rPr lang="ko-KR" altLang="en-US" dirty="0" smtClean="0"/>
              <a:t>위기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危機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위험</a:t>
            </a:r>
            <a:r>
              <a:rPr lang="en-US" altLang="ko-KR" dirty="0" smtClean="0"/>
              <a:t>(</a:t>
            </a:r>
            <a:r>
              <a:rPr lang="ko-KR" altLang="en-US" dirty="0" smtClean="0"/>
              <a:t>危險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과 기회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機會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두가지</a:t>
            </a:r>
            <a:r>
              <a:rPr lang="ko-KR" altLang="en-US" dirty="0" smtClean="0"/>
              <a:t> 의미를 가집니다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위기 속에서 위험을 경계해야 하지만 기회가 있음을 명심하십시오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존 </a:t>
            </a:r>
            <a:r>
              <a:rPr lang="en-US" altLang="ko-KR" dirty="0" smtClean="0"/>
              <a:t>F. </a:t>
            </a:r>
            <a:r>
              <a:rPr lang="ko-KR" altLang="en-US" dirty="0" smtClean="0"/>
              <a:t>케네디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활동을 못하는 </a:t>
            </a:r>
            <a:r>
              <a:rPr lang="ko-KR" altLang="en-US" dirty="0" err="1" smtClean="0"/>
              <a:t>레지오</a:t>
            </a:r>
            <a:endParaRPr lang="ko-KR" altLang="en-US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일주일의 </a:t>
            </a:r>
            <a:r>
              <a:rPr lang="en-US" altLang="ko-KR" dirty="0" smtClean="0"/>
              <a:t>2</a:t>
            </a:r>
            <a:r>
              <a:rPr lang="ko-KR" altLang="en-US" dirty="0" smtClean="0"/>
              <a:t>시간 활동배당이 제대로 이루어지지 못하고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서울의 한 </a:t>
            </a:r>
            <a:r>
              <a:rPr lang="ko-KR" altLang="en-US" dirty="0" err="1" smtClean="0"/>
              <a:t>꼬미시움의</a:t>
            </a:r>
            <a:r>
              <a:rPr lang="ko-KR" altLang="en-US" dirty="0" smtClean="0"/>
              <a:t> 조사에서 전체 </a:t>
            </a:r>
            <a:r>
              <a:rPr lang="ko-KR" altLang="en-US" dirty="0" err="1" smtClean="0"/>
              <a:t>쁘레시디움의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25%</a:t>
            </a:r>
            <a:r>
              <a:rPr lang="ko-KR" altLang="en-US" dirty="0" smtClean="0"/>
              <a:t>만이 활동배당이 제대로 실시되고 있다고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실질적이고 적극적인 활동을 수행하지 않는 </a:t>
            </a:r>
            <a:r>
              <a:rPr lang="ko-KR" altLang="en-US" dirty="0" err="1" smtClean="0"/>
              <a:t>레지오는</a:t>
            </a:r>
            <a:r>
              <a:rPr lang="ko-KR" altLang="en-US" dirty="0" smtClean="0"/>
              <a:t> 있어야 할 이유가 없는 레지오이다</a:t>
            </a:r>
            <a:r>
              <a:rPr lang="en-US" altLang="ko-KR" dirty="0" smtClean="0"/>
              <a:t>"(</a:t>
            </a:r>
            <a:r>
              <a:rPr lang="ko-KR" altLang="en-US" dirty="0" smtClean="0"/>
              <a:t>교본</a:t>
            </a:r>
            <a:r>
              <a:rPr lang="en-US" altLang="ko-KR" dirty="0" smtClean="0"/>
              <a:t>431)</a:t>
            </a:r>
          </a:p>
          <a:p>
            <a:r>
              <a:rPr lang="en-US" altLang="ko-KR" dirty="0" smtClean="0"/>
              <a:t>  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숫자에 매달려 근본을 잃어가는 </a:t>
            </a:r>
            <a:r>
              <a:rPr lang="ko-KR" altLang="en-US" dirty="0" err="1" smtClean="0"/>
              <a:t>레지오</a:t>
            </a:r>
            <a:endParaRPr lang="ko-KR" altLang="en-US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협조단원은 매일 </a:t>
            </a:r>
            <a:r>
              <a:rPr lang="ko-KR" altLang="en-US" dirty="0" err="1" smtClean="0"/>
              <a:t>떳세라의</a:t>
            </a:r>
            <a:r>
              <a:rPr lang="ko-KR" altLang="en-US" dirty="0" smtClean="0"/>
              <a:t> 기도문 및 묵주기도를 제대로 하고 있는가</a:t>
            </a:r>
            <a:r>
              <a:rPr lang="en-US" altLang="ko-KR" dirty="0" smtClean="0"/>
              <a:t>?​</a:t>
            </a:r>
          </a:p>
          <a:p>
            <a:r>
              <a:rPr lang="en-US" altLang="ko-KR" dirty="0" smtClean="0"/>
              <a:t>※ </a:t>
            </a:r>
            <a:r>
              <a:rPr lang="ko-KR" altLang="en-US" dirty="0" smtClean="0"/>
              <a:t>협조단원은 활동을 할 수 없어서 행동단원보다 더 많은 기도의무를 가지고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행동단원 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활동 횟수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협조단원 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기도 횟수 등이 제대로 이루어지고 있는가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"</a:t>
            </a:r>
            <a:r>
              <a:rPr lang="ko-KR" altLang="en-US" dirty="0" err="1" smtClean="0"/>
              <a:t>레지오는</a:t>
            </a:r>
            <a:r>
              <a:rPr lang="ko-KR" altLang="en-US" dirty="0" smtClean="0"/>
              <a:t> 단원이 수행한 활동의 결과가 만족스럽다거나 드러나는 달성의 정도가 크다거나 하는 것으로 그 단원을 평가하는 기준으로 삼지 않도록 바라고 있다</a:t>
            </a:r>
            <a:r>
              <a:rPr lang="en-US" altLang="ko-KR" dirty="0" smtClean="0"/>
              <a:t>."(</a:t>
            </a:r>
            <a:r>
              <a:rPr lang="ko-KR" altLang="en-US" dirty="0" smtClean="0"/>
              <a:t>교본 </a:t>
            </a:r>
            <a:r>
              <a:rPr lang="en-US" altLang="ko-KR" dirty="0" smtClean="0"/>
              <a:t>110)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세속화 되어가는 </a:t>
            </a:r>
            <a:r>
              <a:rPr lang="ko-KR" altLang="en-US" dirty="0" err="1" smtClean="0"/>
              <a:t>레지오</a:t>
            </a:r>
            <a:endParaRPr lang="ko-KR" altLang="en-US" dirty="0" smtClean="0"/>
          </a:p>
          <a:p>
            <a:r>
              <a:rPr lang="en-US" altLang="ko-KR" dirty="0" smtClean="0"/>
              <a:t>- </a:t>
            </a:r>
            <a:r>
              <a:rPr lang="ko-KR" altLang="en-US" b="1" dirty="0" err="1" smtClean="0"/>
              <a:t>레지오는</a:t>
            </a:r>
            <a:r>
              <a:rPr lang="ko-KR" altLang="en-US" b="1" dirty="0" smtClean="0"/>
              <a:t> 성모님의 순명을 본받아 살아가는 신심단체이다</a:t>
            </a:r>
            <a:r>
              <a:rPr lang="en-US" altLang="ko-KR" b="1" dirty="0" smtClean="0"/>
              <a:t>.​</a:t>
            </a:r>
          </a:p>
          <a:p>
            <a:r>
              <a:rPr lang="en-US" altLang="ko-KR" dirty="0" smtClean="0"/>
              <a:t>※ </a:t>
            </a:r>
            <a:r>
              <a:rPr lang="ko-KR" altLang="en-US" dirty="0" smtClean="0"/>
              <a:t>합리적이고 실현 가능한 것을 받아들이는 순명이 아니며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처녀가 아이를 낳는 도저히 받아들이기 힘든 것을 주님의 뜻으로 받아들이는 순명의 정신이다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※ ​</a:t>
            </a:r>
            <a:r>
              <a:rPr lang="ko-KR" altLang="en-US" dirty="0" smtClean="0"/>
              <a:t>자기와 생각이 다르면 </a:t>
            </a:r>
            <a:r>
              <a:rPr lang="ko-KR" altLang="en-US" dirty="0" err="1" smtClean="0"/>
              <a:t>평단원이</a:t>
            </a:r>
            <a:r>
              <a:rPr lang="ko-KR" altLang="en-US" dirty="0" smtClean="0"/>
              <a:t> 단장에게 대들고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하급평의회 간부가 상급평의회 간부에게 대들고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심지어 </a:t>
            </a:r>
            <a:r>
              <a:rPr lang="ko-KR" altLang="en-US" dirty="0" err="1" smtClean="0"/>
              <a:t>영적지도자에게</a:t>
            </a:r>
            <a:r>
              <a:rPr lang="ko-KR" altLang="en-US" dirty="0" smtClean="0"/>
              <a:t> 공식적으로 대드는 경우도 빈번하게 발생하고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 </a:t>
            </a:r>
            <a:r>
              <a:rPr lang="ko-KR" altLang="en-US" b="1" dirty="0" smtClean="0"/>
              <a:t>자기자신을 내어놓는 각 개인의 성화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하느님을 닮아가는 삶을 사는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를 통해 하느님께 영광을 드러내는 목적의 신심단체이다</a:t>
            </a:r>
            <a:r>
              <a:rPr lang="en-US" altLang="ko-KR" b="1" dirty="0" smtClean="0"/>
              <a:t>.</a:t>
            </a:r>
          </a:p>
          <a:p>
            <a:r>
              <a:rPr lang="en-US" altLang="ko-KR" dirty="0" smtClean="0"/>
              <a:t>※ </a:t>
            </a:r>
            <a:r>
              <a:rPr lang="ko-KR" altLang="en-US" dirty="0" err="1" smtClean="0"/>
              <a:t>레지오는</a:t>
            </a:r>
            <a:r>
              <a:rPr lang="ko-KR" altLang="en-US" dirty="0" smtClean="0"/>
              <a:t> 자신의 의견을 펼치는 신심단체가 아니다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※ </a:t>
            </a:r>
            <a:r>
              <a:rPr lang="ko-KR" altLang="en-US" dirty="0" smtClean="0"/>
              <a:t>다수의 의견이나 개인의 지식을 더 중요하게 여기는 단원은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근본을 손상시키는 위험한 존재이다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겸손과 순명이 절실한 </a:t>
            </a:r>
            <a:r>
              <a:rPr lang="ko-KR" altLang="en-US" dirty="0" err="1" smtClean="0"/>
              <a:t>레지오</a:t>
            </a:r>
            <a:endParaRPr lang="ko-KR" altLang="en-US" dirty="0" smtClean="0"/>
          </a:p>
          <a:p>
            <a:endParaRPr lang="ko-KR" altLang="en-US" dirty="0" smtClean="0"/>
          </a:p>
          <a:p>
            <a:r>
              <a:rPr lang="ko-KR" altLang="en-US" dirty="0" smtClean="0"/>
              <a:t>  </a:t>
            </a:r>
          </a:p>
          <a:p>
            <a:endParaRPr lang="ko-KR" altLang="en-US" dirty="0" smtClean="0"/>
          </a:p>
          <a:p>
            <a:endParaRPr lang="ko-KR" altLang="en-US" dirty="0" smtClean="0"/>
          </a:p>
          <a:p>
            <a:r>
              <a:rPr lang="ko-KR" altLang="en-US" dirty="0" smtClean="0"/>
              <a:t>지금 우리 </a:t>
            </a:r>
            <a:r>
              <a:rPr lang="ko-KR" altLang="en-US" dirty="0" err="1" smtClean="0"/>
              <a:t>레지오에게는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"</a:t>
            </a:r>
            <a:r>
              <a:rPr lang="ko-KR" altLang="en-US" dirty="0" smtClean="0"/>
              <a:t>저는 주님의 종입니다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말씀하신 대로 저에게 이루어지기를 바랍니다</a:t>
            </a:r>
            <a:r>
              <a:rPr lang="en-US" altLang="ko-KR" dirty="0" smtClean="0"/>
              <a:t>."(</a:t>
            </a:r>
            <a:r>
              <a:rPr lang="ko-KR" altLang="en-US" dirty="0" err="1" smtClean="0"/>
              <a:t>루카</a:t>
            </a:r>
            <a:r>
              <a:rPr lang="en-US" altLang="ko-KR" dirty="0" smtClean="0"/>
              <a:t>1.38) </a:t>
            </a:r>
            <a:r>
              <a:rPr lang="ko-KR" altLang="en-US" dirty="0" smtClean="0"/>
              <a:t>라고 하신 성모님의 겸손과 순명의 태도가 필요한 시기입니다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한국교회의 역사에서 </a:t>
            </a:r>
            <a:r>
              <a:rPr lang="ko-KR" altLang="en-US" dirty="0" err="1" smtClean="0"/>
              <a:t>레지오는</a:t>
            </a:r>
            <a:r>
              <a:rPr lang="ko-KR" altLang="en-US" dirty="0" smtClean="0"/>
              <a:t> 중요한 역할을 해 왔습니다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앞으로도 더욱 중대한 역할을 수행해야 합니다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불편한 진실을 직시하고 마주하면서 조금씩 바꾸어 나가야 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그래야 진정한 주님의 도구로 쓰여질 것입니다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그렇지 못하면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미래는 불투명합니다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146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42A03-D2EC-469E-BDC0-B17A5612D70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뗏세라의</a:t>
            </a:r>
            <a:r>
              <a:rPr lang="ko-KR" altLang="en-US" dirty="0" smtClean="0"/>
              <a:t> 기도가 어려울 경우 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협조단원은 나이제한이 없으나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언제든지 행동단원으로 전환할 수 있는 예비군임을 우선적으로 생각하여야 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쁘레시디움의</a:t>
            </a:r>
            <a:r>
              <a:rPr lang="ko-KR" altLang="en-US" dirty="0" smtClean="0"/>
              <a:t> 특성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나이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고려하여 모집하고 지속적으로 기도활동을 돌보아야 한다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대상을 가리라는 것이 아니라 특성이 맞는 다른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단원에게 주선을 하여야 하는 것이다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어느 수도원에 영성 깊은 수도원장이 있었습니다</a:t>
            </a:r>
            <a:r>
              <a:rPr lang="en-US" altLang="ko-KR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사람들이 찾아와 어떻게 하면 예수님의 마음을 품을 수 있는지를 물었습니다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원장은 사람들에게 깨어진 항아리에 물을 채워보라고 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사람들은 열심히 물을 길어다 항아리에 채웠습니다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그런데 물을 계속 부어도 금 가고 깨어진 곳으로 물이 새서 항아리는 텅텅 비었습니다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그런 사람들의 모습을 보고 원장은 물을 기어온 연못에 데리고 가서 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사람들에게 깨어진 항아리를 연못에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넣어보라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고 하였습니다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금이 가고 깨어진 곳으로부터 물이 스며들어 곧 항아리가 가득 채워졌습니다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항아리에 채운 물이 빠져나가던 곳에서 물이 스며들어와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항아리에 물을 채우는 곳으로 변했습니다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수도원 원장은 이렇게 말합니다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그래서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우리가 십자가에 달리신 예수님의 마음을 품는 것입니다</a:t>
            </a:r>
            <a:r>
              <a:rPr lang="en-US" altLang="ko-KR" dirty="0" smtClean="0"/>
              <a:t>.” </a:t>
            </a:r>
            <a:r>
              <a:rPr lang="ko-KR" altLang="en-US" dirty="0" smtClean="0"/>
              <a:t>라고 말했습니다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자신이 깨버린 금 간 항아리에 주님의 은총으로 물이 채워지기를 기도합니다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전승</a:t>
            </a:r>
            <a:r>
              <a:rPr lang="en-US" altLang="ko-KR" dirty="0" smtClean="0"/>
              <a:t>(</a:t>
            </a:r>
            <a:r>
              <a:rPr lang="ko-KR" altLang="en-US" dirty="0" smtClean="0"/>
              <a:t>외경 </a:t>
            </a:r>
            <a:r>
              <a:rPr lang="ko-KR" altLang="en-US" dirty="0" err="1" smtClean="0"/>
              <a:t>야고보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원복음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의하면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마리아의 부모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요아킴</a:t>
            </a:r>
            <a:r>
              <a:rPr lang="en-US" altLang="ko-KR" dirty="0" smtClean="0"/>
              <a:t>,</a:t>
            </a:r>
            <a:r>
              <a:rPr lang="ko-KR" altLang="en-US" dirty="0" smtClean="0"/>
              <a:t>안나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마리아가 </a:t>
            </a:r>
            <a:r>
              <a:rPr lang="ko-KR" altLang="en-US" dirty="0" err="1" smtClean="0"/>
              <a:t>세살</a:t>
            </a:r>
            <a:r>
              <a:rPr lang="ko-KR" altLang="en-US" dirty="0" smtClean="0"/>
              <a:t> 때 성전에 마리아를 봉헌함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마리아가 기뻐하면 성전 계단을</a:t>
            </a:r>
            <a:r>
              <a:rPr lang="ko-KR" altLang="en-US" baseline="0" dirty="0" smtClean="0"/>
              <a:t> 올라갈 때 발자국마다 장미가 피어남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당시 이스라엘은 메시아가 동정녀에게서 태어날 것이기 때문에 아이 때부터 모아서 키우고 있었다</a:t>
            </a:r>
            <a:r>
              <a:rPr lang="en-US" altLang="ko-KR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그래서 마리아는 열 </a:t>
            </a:r>
            <a:r>
              <a:rPr lang="ko-KR" altLang="en-US" baseline="0" dirty="0" err="1" smtClean="0"/>
              <a:t>두살</a:t>
            </a:r>
            <a:r>
              <a:rPr lang="ko-KR" altLang="en-US" baseline="0" dirty="0" smtClean="0"/>
              <a:t> 까지 성전에서 지내게 됨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마리아가 예수님을 잉태하신 나이는 </a:t>
            </a:r>
            <a:r>
              <a:rPr lang="en-US" altLang="ko-KR" baseline="0" dirty="0" smtClean="0"/>
              <a:t>16</a:t>
            </a:r>
            <a:r>
              <a:rPr lang="ko-KR" altLang="en-US" baseline="0" dirty="0" smtClean="0"/>
              <a:t>세이다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동방교회는 </a:t>
            </a:r>
            <a:r>
              <a:rPr lang="en-US" altLang="ko-KR" baseline="0" dirty="0" smtClean="0"/>
              <a:t>“</a:t>
            </a:r>
            <a:r>
              <a:rPr lang="ko-KR" altLang="en-US" baseline="0" dirty="0" smtClean="0"/>
              <a:t>지극히 거룩하신 하느님의 어머니 </a:t>
            </a:r>
            <a:r>
              <a:rPr lang="ko-KR" altLang="en-US" baseline="0" dirty="0" err="1" smtClean="0"/>
              <a:t>입당축일</a:t>
            </a:r>
            <a:r>
              <a:rPr lang="en-US" altLang="ko-KR" baseline="0" dirty="0" smtClean="0"/>
              <a:t>”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가톨릭교회는 </a:t>
            </a:r>
            <a:r>
              <a:rPr lang="en-US" altLang="ko-KR" baseline="0" dirty="0" smtClean="0"/>
              <a:t>“</a:t>
            </a:r>
            <a:r>
              <a:rPr lang="ko-KR" altLang="en-US" baseline="0" dirty="0" smtClean="0"/>
              <a:t>복되신 동정 마리아의 자헌 기념일</a:t>
            </a:r>
            <a:r>
              <a:rPr lang="en-US" altLang="ko-KR" baseline="0" dirty="0" smtClean="0"/>
              <a:t>”(1472</a:t>
            </a:r>
            <a:r>
              <a:rPr lang="ko-KR" altLang="en-US" baseline="0" dirty="0" smtClean="0"/>
              <a:t>년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식스토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4</a:t>
            </a:r>
            <a:r>
              <a:rPr lang="ko-KR" altLang="en-US" baseline="0" dirty="0" smtClean="0"/>
              <a:t>세 교황</a:t>
            </a:r>
            <a:r>
              <a:rPr lang="en-US" altLang="ko-KR" baseline="0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세상에 인간으로 태어나서 성모님만큼 크게 되신 분은 없습니다</a:t>
            </a:r>
            <a:r>
              <a:rPr lang="en-US" altLang="ko-KR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하느님의 어머니가 되셨기 때문입니다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하느님을 낳았으니 하느님의 어머니이신 것입니다</a:t>
            </a:r>
            <a:r>
              <a:rPr lang="en-US" altLang="ko-KR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성모님께서는 하느님의 어머니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천주의 성모 마리아님</a:t>
            </a:r>
            <a:r>
              <a:rPr lang="en-US" altLang="ko-KR" baseline="0" dirty="0" smtClean="0"/>
              <a:t>)</a:t>
            </a:r>
            <a:r>
              <a:rPr lang="ko-KR" altLang="en-US" baseline="0" dirty="0" smtClean="0"/>
              <a:t>이시기 때문에 성모님만 꼭 붙들고 있으면 두려울 것이 없습니다</a:t>
            </a:r>
            <a:r>
              <a:rPr lang="en-US" altLang="ko-KR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138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C593-5F30-4F86-9A9D-3DF193B5CA1D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dirty="0" err="1" smtClean="0"/>
              <a:t>프란치스코</a:t>
            </a:r>
            <a:r>
              <a:rPr lang="ko-KR" altLang="en-US" dirty="0" smtClean="0"/>
              <a:t> 교황님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그리스도인이란 모든 것을 있는 그대로 놔두는 사람을 말하는 것이 아닙니다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그리스도인이란 모든 것이 마땅히 되어야 할 상태로 이끄는 사람을 말합니다</a:t>
            </a:r>
            <a:r>
              <a:rPr lang="en-US" altLang="ko-KR" dirty="0" smtClean="0"/>
              <a:t>.”</a:t>
            </a:r>
          </a:p>
          <a:p>
            <a:r>
              <a:rPr lang="en-US" altLang="ko-KR" dirty="0" smtClean="0"/>
              <a:t>​</a:t>
            </a:r>
            <a:r>
              <a:rPr lang="ko-KR" altLang="en-US" dirty="0" smtClean="0"/>
              <a:t>우리 </a:t>
            </a:r>
            <a:r>
              <a:rPr lang="ko-KR" altLang="en-US" dirty="0" err="1" smtClean="0"/>
              <a:t>레지오는</a:t>
            </a:r>
            <a:r>
              <a:rPr lang="ko-KR" altLang="en-US" dirty="0" smtClean="0"/>
              <a:t> 마땅히 되어야 할 상태로  이끄는 사람이 되어야 하는 것입니다</a:t>
            </a:r>
            <a:r>
              <a:rPr lang="en-US" altLang="ko-KR" dirty="0" smtClean="0"/>
              <a:t>. </a:t>
            </a:r>
          </a:p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err="1" smtClean="0"/>
              <a:t>레지오</a:t>
            </a:r>
            <a:r>
              <a:rPr lang="ko-KR" altLang="en-US" dirty="0" smtClean="0"/>
              <a:t> 단원으로서의 복무 자세입니다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레지오의</a:t>
            </a:r>
            <a:r>
              <a:rPr lang="ko-KR" altLang="en-US" dirty="0" smtClean="0"/>
              <a:t> 사명에 도전하면서 희망을 간직하는 단원이 바로 진정한 그리스도인이며 교회의 반석이 되는 길 입니다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/>
          </a:p>
        </p:txBody>
      </p:sp>
      <p:sp>
        <p:nvSpPr>
          <p:cNvPr id="146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42A03-D2EC-469E-BDC0-B17A5612D70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dirty="0" smtClean="0"/>
              <a:t>협조단원 정리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협조단원 돌봄 방법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전달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단원별</a:t>
            </a:r>
            <a:r>
              <a:rPr lang="ko-KR" altLang="en-US" baseline="0" dirty="0" smtClean="0"/>
              <a:t> 활동 배당 및 </a:t>
            </a:r>
            <a:r>
              <a:rPr lang="ko-KR" altLang="en-US" baseline="0" dirty="0" err="1" smtClean="0"/>
              <a:t>주회합시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돌봄여부</a:t>
            </a:r>
            <a:r>
              <a:rPr lang="ko-KR" altLang="en-US" baseline="0" dirty="0" smtClean="0"/>
              <a:t> 확인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146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42A03-D2EC-469E-BDC0-B17A5612D70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 dirty="0" smtClean="0"/>
              <a:t>교본 해석을 자기 마음대로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편한대로</a:t>
            </a:r>
            <a:r>
              <a:rPr lang="ko-KR" altLang="en-US" dirty="0" smtClean="0"/>
              <a:t> 하는 단원</a:t>
            </a:r>
            <a:endParaRPr lang="en-US" altLang="ko-KR" dirty="0" smtClean="0"/>
          </a:p>
          <a:p>
            <a:r>
              <a:rPr lang="ko-KR" altLang="en-US" dirty="0" smtClean="0"/>
              <a:t>간부의 잘못을 일일이 따지거나 훈계하고 이간질하는 단원</a:t>
            </a:r>
            <a:endParaRPr lang="en-US" altLang="ko-KR" dirty="0" smtClean="0"/>
          </a:p>
          <a:p>
            <a:endParaRPr lang="ko-KR" altLang="en-US" dirty="0" smtClean="0"/>
          </a:p>
        </p:txBody>
      </p:sp>
      <p:sp>
        <p:nvSpPr>
          <p:cNvPr id="146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42A03-D2EC-469E-BDC0-B17A5612D70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baseline="0" dirty="0" err="1" smtClean="0"/>
              <a:t>가르멜</a:t>
            </a:r>
            <a:r>
              <a:rPr lang="ko-KR" altLang="en-US" baseline="0" dirty="0" smtClean="0"/>
              <a:t> 성당의 성모상 앞에서 기도하던 중 </a:t>
            </a:r>
            <a:r>
              <a:rPr lang="ko-KR" altLang="en-US" baseline="0" dirty="0" err="1" smtClean="0"/>
              <a:t>사제직</a:t>
            </a:r>
            <a:r>
              <a:rPr lang="ko-KR" altLang="en-US" baseline="0" dirty="0" smtClean="0"/>
              <a:t> 소명을 깨달음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baseline="0" dirty="0" smtClean="0"/>
              <a:t>1700</a:t>
            </a:r>
            <a:r>
              <a:rPr lang="ko-KR" altLang="en-US" baseline="0" dirty="0" smtClean="0"/>
              <a:t>년 성품성사 수사신부</a:t>
            </a:r>
            <a:r>
              <a:rPr lang="en-US" altLang="ko-KR" baseline="0" dirty="0" smtClean="0"/>
              <a:t>,, 1947</a:t>
            </a:r>
            <a:r>
              <a:rPr lang="ko-KR" altLang="en-US" baseline="0" dirty="0" smtClean="0"/>
              <a:t>년 교황 비오 </a:t>
            </a:r>
            <a:r>
              <a:rPr lang="en-US" altLang="ko-KR" baseline="0" dirty="0" smtClean="0"/>
              <a:t>12</a:t>
            </a:r>
            <a:r>
              <a:rPr lang="ko-KR" altLang="en-US" baseline="0" dirty="0" smtClean="0"/>
              <a:t>세 성인으로 선포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발령받은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곳의 병원에서 모두 떠나라는 권고 </a:t>
            </a:r>
            <a:r>
              <a:rPr lang="en-US" altLang="ko-KR" baseline="0" dirty="0" smtClean="0"/>
              <a:t>: </a:t>
            </a:r>
            <a:r>
              <a:rPr lang="ko-KR" altLang="en-US" baseline="0" dirty="0" smtClean="0"/>
              <a:t>성모신심을 거부당함</a:t>
            </a:r>
            <a:r>
              <a:rPr lang="en-US" altLang="ko-KR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가난한 사람들을 대상으로 설교하여 </a:t>
            </a:r>
            <a:r>
              <a:rPr lang="ko-KR" altLang="en-US" baseline="0" dirty="0" err="1" smtClean="0"/>
              <a:t>설교권</a:t>
            </a:r>
            <a:r>
              <a:rPr lang="ko-KR" altLang="en-US" baseline="0" dirty="0" smtClean="0"/>
              <a:t> 박탈 당함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◑ 로사리오의 성인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◑ 복되신 동정 성모님께 대한 참된 신심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저서</a:t>
            </a:r>
            <a:r>
              <a:rPr lang="en-US" altLang="ko-KR" baseline="0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baseline="0" dirty="0" smtClean="0"/>
              <a:t>◑ </a:t>
            </a:r>
            <a:r>
              <a:rPr lang="ko-KR" altLang="en-US" baseline="0" dirty="0" err="1" smtClean="0"/>
              <a:t>아치에스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행사시</a:t>
            </a:r>
            <a:r>
              <a:rPr lang="ko-KR" altLang="en-US" baseline="0" dirty="0" smtClean="0"/>
              <a:t> 성모님께 </a:t>
            </a:r>
            <a:r>
              <a:rPr lang="ko-KR" altLang="en-US" baseline="0" dirty="0" err="1" smtClean="0"/>
              <a:t>봉헌식을</a:t>
            </a:r>
            <a:r>
              <a:rPr lang="ko-KR" altLang="en-US" baseline="0" dirty="0" smtClean="0"/>
              <a:t> 권고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◑ </a:t>
            </a:r>
            <a:r>
              <a:rPr lang="ko-KR" altLang="en-US" baseline="0" dirty="0" err="1" smtClean="0"/>
              <a:t>레지오의</a:t>
            </a:r>
            <a:r>
              <a:rPr lang="ko-KR" altLang="en-US" baseline="0" dirty="0" smtClean="0"/>
              <a:t> 기도문 이분이 하신 말들을 그대로 반영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err="1" smtClean="0"/>
              <a:t>레지오</a:t>
            </a:r>
            <a:r>
              <a:rPr lang="ko-KR" altLang="en-US" baseline="0" dirty="0" smtClean="0"/>
              <a:t> 교본은 이 분의 정신으로 </a:t>
            </a:r>
            <a:r>
              <a:rPr lang="ko-KR" altLang="en-US" baseline="0" dirty="0" err="1" smtClean="0"/>
              <a:t>가득차</a:t>
            </a:r>
            <a:r>
              <a:rPr lang="ko-KR" altLang="en-US" baseline="0" dirty="0" smtClean="0"/>
              <a:t> 있고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레지오의</a:t>
            </a:r>
            <a:r>
              <a:rPr lang="ko-KR" altLang="en-US" baseline="0" dirty="0" smtClean="0"/>
              <a:t> 기도문들은 이분이 하신 말들을 그대로 반영하고 있다</a:t>
            </a:r>
            <a:r>
              <a:rPr lang="en-US" altLang="ko-KR" baseline="0" dirty="0" smtClean="0"/>
              <a:t>.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smtClean="0"/>
              <a:t>◑ 성모마리아 신심이 깊음 </a:t>
            </a:r>
            <a:endParaRPr lang="en-US" altLang="ko-KR" baseline="0" dirty="0" smtClean="0"/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err="1" smtClean="0"/>
              <a:t>견진성사시</a:t>
            </a:r>
            <a:r>
              <a:rPr lang="ko-KR" altLang="en-US" baseline="0" dirty="0" smtClean="0"/>
              <a:t> 마리아라는 이름을 덧붙임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마리아 선교수도회 창설</a:t>
            </a:r>
            <a:endParaRPr lang="en-US" altLang="ko-KR" baseline="0" dirty="0" smtClean="0"/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smtClean="0"/>
              <a:t>◑ </a:t>
            </a:r>
            <a:r>
              <a:rPr lang="ko-KR" altLang="en-US" baseline="0" dirty="0" err="1" smtClean="0"/>
              <a:t>레지오의</a:t>
            </a:r>
            <a:r>
              <a:rPr lang="ko-KR" altLang="en-US" baseline="0" dirty="0" smtClean="0"/>
              <a:t> 수호성인</a:t>
            </a:r>
            <a:r>
              <a:rPr lang="en-US" altLang="ko-KR" baseline="0" dirty="0" smtClean="0"/>
              <a:t>,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err="1" smtClean="0"/>
              <a:t>레지오의</a:t>
            </a:r>
            <a:r>
              <a:rPr lang="ko-KR" altLang="en-US" baseline="0" dirty="0" smtClean="0"/>
              <a:t> 발전에 큰 역할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어떤 지역의 성인이나 지역의 수호자를 </a:t>
            </a:r>
            <a:r>
              <a:rPr lang="ko-KR" altLang="en-US" baseline="0" dirty="0" err="1" smtClean="0"/>
              <a:t>레지오의</a:t>
            </a:r>
            <a:r>
              <a:rPr lang="ko-KR" altLang="en-US" baseline="0" dirty="0" smtClean="0"/>
              <a:t> 수호성인으로 받아들이지 않기로 결정하였는데도 불구하고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◑</a:t>
            </a:r>
            <a:r>
              <a:rPr lang="ko-KR" altLang="en-US" baseline="0" dirty="0" err="1" smtClean="0"/>
              <a:t>레지오</a:t>
            </a:r>
            <a:r>
              <a:rPr lang="ko-KR" altLang="en-US" baseline="0" dirty="0" smtClean="0"/>
              <a:t> 활동은 그리스도를 위한 순례길 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baseline="0" dirty="0" smtClean="0"/>
              <a:t>일일이 가정을 방문하여 신앙을 격려하고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성서읽기를 권하며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환자와 </a:t>
            </a:r>
            <a:r>
              <a:rPr lang="ko-KR" altLang="en-US" baseline="0" dirty="0" err="1" smtClean="0"/>
              <a:t>임종자를</a:t>
            </a:r>
            <a:r>
              <a:rPr lang="ko-KR" altLang="en-US" baseline="0" dirty="0" smtClean="0"/>
              <a:t> 돕는다</a:t>
            </a:r>
            <a:endParaRPr lang="en-US" altLang="ko-KR" baseline="0" dirty="0" smtClean="0"/>
          </a:p>
          <a:p>
            <a:pPr eaLnBrk="1" hangingPunct="1">
              <a:spcBef>
                <a:spcPct val="0"/>
              </a:spcBef>
            </a:pPr>
            <a:endParaRPr lang="en-US" altLang="ko-KR" baseline="0" dirty="0" smtClean="0"/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자캐오가</a:t>
            </a:r>
            <a:r>
              <a:rPr lang="ko-KR" altLang="en-US" dirty="0" smtClean="0"/>
              <a:t> 올라간 </a:t>
            </a:r>
            <a:r>
              <a:rPr lang="ko-KR" altLang="en-US" dirty="0" err="1" smtClean="0"/>
              <a:t>예리코의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돌무화과</a:t>
            </a:r>
            <a:r>
              <a:rPr lang="ko-KR" altLang="en-US" dirty="0" smtClean="0"/>
              <a:t> 나무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입교권면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비신자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개종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교리중단자</a:t>
            </a:r>
            <a:r>
              <a:rPr lang="en-US" altLang="ko-KR" dirty="0" smtClean="0"/>
              <a:t>)/</a:t>
            </a:r>
            <a:r>
              <a:rPr lang="ko-KR" altLang="en-US" dirty="0" smtClean="0"/>
              <a:t>돌봄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교리반</a:t>
            </a:r>
            <a:r>
              <a:rPr lang="ko-KR" altLang="en-US" dirty="0" smtClean="0"/>
              <a:t> 인도예비자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통신교리자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타인이 인도한 예비신자</a:t>
            </a:r>
            <a:r>
              <a:rPr lang="en-US" altLang="ko-KR" dirty="0" smtClean="0"/>
              <a:t>)/</a:t>
            </a:r>
            <a:r>
              <a:rPr lang="ko-KR" altLang="en-US" dirty="0" err="1" smtClean="0"/>
              <a:t>교리반</a:t>
            </a:r>
            <a:r>
              <a:rPr lang="ko-KR" altLang="en-US" dirty="0" smtClean="0"/>
              <a:t> 봉사 및 협조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가정방문</a:t>
            </a:r>
            <a:r>
              <a:rPr lang="en-US" altLang="ko-KR" dirty="0" smtClean="0"/>
              <a:t>(</a:t>
            </a:r>
            <a:r>
              <a:rPr lang="ko-KR" altLang="en-US" dirty="0" smtClean="0"/>
              <a:t>신영세자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냉담</a:t>
            </a:r>
            <a:r>
              <a:rPr lang="en-US" altLang="ko-KR" dirty="0" smtClean="0"/>
              <a:t>,</a:t>
            </a:r>
            <a:r>
              <a:rPr lang="ko-KR" altLang="en-US" dirty="0" smtClean="0"/>
              <a:t>전입</a:t>
            </a:r>
            <a:r>
              <a:rPr lang="en-US" altLang="ko-KR" dirty="0" smtClean="0"/>
              <a:t>)/</a:t>
            </a:r>
            <a:r>
              <a:rPr lang="ko-KR" altLang="en-US" dirty="0" smtClean="0"/>
              <a:t>혼인장애자 해소 권면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유아세례권면</a:t>
            </a:r>
            <a:r>
              <a:rPr lang="en-US" altLang="ko-KR" dirty="0" smtClean="0"/>
              <a:t>/</a:t>
            </a:r>
            <a:r>
              <a:rPr lang="ko-KR" altLang="en-US" dirty="0" smtClean="0"/>
              <a:t>성사 권면</a:t>
            </a:r>
            <a:r>
              <a:rPr lang="en-US" altLang="ko-KR" dirty="0" smtClean="0"/>
              <a:t>(</a:t>
            </a:r>
            <a:r>
              <a:rPr lang="ko-KR" altLang="en-US" dirty="0" smtClean="0"/>
              <a:t>견진</a:t>
            </a:r>
            <a:r>
              <a:rPr lang="en-US" altLang="ko-KR" dirty="0" smtClean="0"/>
              <a:t>,</a:t>
            </a:r>
            <a:r>
              <a:rPr lang="ko-KR" altLang="en-US" dirty="0" smtClean="0"/>
              <a:t>판공</a:t>
            </a:r>
            <a:r>
              <a:rPr lang="en-US" altLang="ko-KR" dirty="0" smtClean="0"/>
              <a:t>,</a:t>
            </a:r>
            <a:r>
              <a:rPr lang="ko-KR" altLang="en-US" dirty="0" smtClean="0"/>
              <a:t>면담 등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첫영성체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가정교리반</a:t>
            </a:r>
            <a:r>
              <a:rPr lang="ko-KR" altLang="en-US" dirty="0" smtClean="0"/>
              <a:t> 인도</a:t>
            </a:r>
            <a:r>
              <a:rPr lang="en-US" altLang="ko-KR" dirty="0" smtClean="0"/>
              <a:t>)/</a:t>
            </a:r>
            <a:r>
              <a:rPr lang="ko-KR" altLang="en-US" dirty="0" smtClean="0"/>
              <a:t>방문 및 돌봄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환자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방문 및 돌봄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비신자</a:t>
            </a:r>
            <a:r>
              <a:rPr lang="ko-KR" altLang="en-US" dirty="0" smtClean="0"/>
              <a:t> 상가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환자</a:t>
            </a:r>
            <a:r>
              <a:rPr lang="en-US" altLang="ko-KR" dirty="0" smtClean="0"/>
              <a:t>)/</a:t>
            </a:r>
            <a:r>
              <a:rPr lang="ko-KR" altLang="en-US" dirty="0" smtClean="0"/>
              <a:t>재해지역 봉사</a:t>
            </a:r>
            <a:r>
              <a:rPr lang="en-US" altLang="ko-KR" dirty="0" smtClean="0"/>
              <a:t>/</a:t>
            </a:r>
            <a:r>
              <a:rPr lang="ko-KR" altLang="en-US" dirty="0" smtClean="0"/>
              <a:t>병원방문 및 활동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복지시설 노력봉사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소년레지오</a:t>
            </a:r>
            <a:r>
              <a:rPr lang="ko-KR" altLang="en-US" dirty="0" smtClean="0"/>
              <a:t> 지도</a:t>
            </a:r>
            <a:r>
              <a:rPr lang="en-US" altLang="ko-KR" dirty="0" smtClean="0"/>
              <a:t>/</a:t>
            </a:r>
            <a:r>
              <a:rPr lang="ko-KR" altLang="en-US" dirty="0" smtClean="0"/>
              <a:t>행동단원 모집</a:t>
            </a:r>
            <a:r>
              <a:rPr lang="en-US" altLang="ko-KR" dirty="0" smtClean="0"/>
              <a:t>/</a:t>
            </a:r>
            <a:r>
              <a:rPr lang="ko-KR" altLang="en-US" dirty="0" smtClean="0"/>
              <a:t>협조단원 모집 및 돌봄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레지오를</a:t>
            </a:r>
            <a:r>
              <a:rPr lang="ko-KR" altLang="en-US" dirty="0" smtClean="0"/>
              <a:t> 위한 활동</a:t>
            </a:r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마리아와 </a:t>
            </a:r>
            <a:r>
              <a:rPr lang="ko-KR" altLang="en-US" dirty="0" err="1" smtClean="0"/>
              <a:t>마르타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우선적으로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활동은 필요한 일 이나 중요한 </a:t>
            </a:r>
            <a:r>
              <a:rPr lang="ko-KR" altLang="en-US" dirty="0" err="1" smtClean="0"/>
              <a:t>일이나를</a:t>
            </a:r>
            <a:r>
              <a:rPr lang="ko-KR" altLang="en-US" dirty="0" smtClean="0"/>
              <a:t> 먼저 인식하여야 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25498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C3FE0-1D4D-42EF-9B14-4916A7B89FE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마스터"/>
          <p:cNvPicPr>
            <a:picLocks noChangeAspect="1" noChangeArrowheads="1"/>
          </p:cNvPicPr>
          <p:nvPr userDrawn="1"/>
        </p:nvPicPr>
        <p:blipFill>
          <a:blip r:embed="rId2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가정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B396-40D5-401E-86B7-93305D0DCCF0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14E1-0C4D-4638-AA45-7440EE7FF7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75DB-A7D7-4D3D-94FE-E13C2ACE0A69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55C8-35AE-44C9-83D5-BA10A74250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1B97C-8E62-4211-81B8-422A3F15B61C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24B6-5EFA-4E25-A0BF-472C050258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CA1E-7DF5-4877-B093-617161B840ED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3BE8-7C8C-41E1-B322-94C1F46F83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551F-02A1-4D23-B5B7-B1DA63C1E25F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2B42A-A4EE-46AD-AB89-36680C98D3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D1D2-7630-4769-9189-BA78149ADE69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DD17-388C-49E4-9552-78787E14E0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6D7D-701E-4FF4-B9D9-7FD4DED44BD4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BA9F-6018-4239-9EA8-E9A751A0E9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026D-9AEA-4BBE-A7C8-743D1EFAD429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3274B-A591-43BB-8CA9-7427661415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96F4-EE01-448C-BDBC-0314D2F68700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64C5-2883-4203-8B0C-1548916429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DF29-798D-45C6-90FE-8E7791BF5340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588C-2763-4F97-AD6B-356FF0CBF1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0544-BA7B-496E-8C4A-875975A648AB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E0B8-EF79-4BD9-9203-A8A8806884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마스터"/>
          <p:cNvPicPr>
            <a:picLocks noChangeAspect="1" noChangeArrowheads="1"/>
          </p:cNvPicPr>
          <p:nvPr userDrawn="1"/>
        </p:nvPicPr>
        <p:blipFill>
          <a:blip r:embed="rId13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05EC15-E954-47AC-B0EA-767D9C61003F}" type="datetimeFigureOut">
              <a:rPr lang="ko-KR" altLang="en-US"/>
              <a:pPr>
                <a:defRPr/>
              </a:pPr>
              <a:t>2019-11-23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3041D4-9B41-4599-B3C7-6DE2707E7C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1032" name="Picture 7" descr="가정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23928" y="1412776"/>
            <a:ext cx="4517006" cy="3168352"/>
          </a:xfrm>
        </p:spPr>
        <p:txBody>
          <a:bodyPr>
            <a:noAutofit/>
          </a:bodyPr>
          <a:lstStyle/>
          <a:p>
            <a:r>
              <a:rPr lang="ko-KR" alt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en-US" altLang="ko-KR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활동방향 </a:t>
            </a:r>
            <a:endParaRPr lang="ko-KR" altLang="en-US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051720" y="5805264"/>
            <a:ext cx="5195454" cy="88821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마산 </a:t>
            </a:r>
            <a:r>
              <a:rPr lang="ko-KR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치명자의 </a:t>
            </a:r>
            <a:r>
              <a:rPr lang="ko-KR" alt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모후</a:t>
            </a:r>
            <a:r>
              <a:rPr lang="ko-KR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레지아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7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300331" y="908720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으뜸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 bwMode="auto">
          <a:xfrm>
            <a:off x="4252903" y="2043549"/>
            <a:ext cx="4711585" cy="73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◐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예비신자 인도 </a:t>
            </a: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​</a:t>
            </a:r>
          </a:p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 bwMode="auto">
          <a:xfrm>
            <a:off x="4252903" y="3342312"/>
            <a:ext cx="4711585" cy="71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◐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냉담교우 권면</a:t>
            </a: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 bwMode="auto">
          <a:xfrm>
            <a:off x="4252904" y="4615489"/>
            <a:ext cx="4711584" cy="68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◐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 확장 </a:t>
            </a: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395536" y="5981625"/>
            <a:ext cx="8456000" cy="68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영성생활</a:t>
            </a: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영적성장</a:t>
            </a: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은 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나무의 뿌리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와 같습니다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</a:p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875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도제제도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 bwMode="auto">
          <a:xfrm>
            <a:off x="1187624" y="2024318"/>
            <a:ext cx="6840760" cy="270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저에게서 떠나 주십시오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endParaRPr lang="en-US" altLang="ko-KR" sz="1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나는 그 사람을 모르네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marL="272996" indent="-272996">
              <a:spcBef>
                <a:spcPts val="600"/>
              </a:spcBef>
            </a:pPr>
            <a:endParaRPr lang="en-US" altLang="ko-KR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주님은 모든 것을 아십니다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marL="272996" indent="-272996">
              <a:spcBef>
                <a:spcPts val="600"/>
              </a:spcBef>
            </a:pPr>
            <a:endParaRPr lang="en-US" altLang="ko-KR" sz="1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1187624" y="5661249"/>
            <a:ext cx="63776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네 믿음이 너를 구원하였다</a:t>
            </a:r>
            <a:endParaRPr lang="en-US" altLang="ko-KR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70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도제제도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 bwMode="auto">
          <a:xfrm>
            <a:off x="1043608" y="1808294"/>
            <a:ext cx="6984775" cy="306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길을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떠날 때에 아무것도 가져가지 마라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 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루카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9.3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2996" indent="-272996">
              <a:spcBef>
                <a:spcPts val="600"/>
              </a:spcBef>
            </a:pP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너희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발에서 먼지를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털어버려라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루카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9.5)</a:t>
            </a:r>
          </a:p>
          <a:p>
            <a:pPr marL="272996" indent="-272996">
              <a:spcBef>
                <a:spcPts val="600"/>
              </a:spcBef>
            </a:pP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395536" y="5661248"/>
            <a:ext cx="8456000" cy="10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기술과 방법은 필요한 것이지만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중요한 것은 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믿음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입니다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  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588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활동을 하려면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 bwMode="auto">
          <a:xfrm>
            <a:off x="1547665" y="1808294"/>
            <a:ext cx="5832647" cy="378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시간이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많은 사람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바쁜 가운데 작은 </a:t>
            </a:r>
            <a:r>
              <a:rPr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시간</a:t>
            </a:r>
            <a:r>
              <a:rPr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br>
              <a:rPr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endParaRPr lang="en-US" altLang="ko-KR" sz="1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특별한 재능</a:t>
            </a: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달란트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)..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기꺼이 </a:t>
            </a:r>
            <a:r>
              <a:rPr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순명하고 최선을</a:t>
            </a:r>
            <a:r>
              <a:rPr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br>
              <a:rPr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endParaRPr lang="en-US" altLang="ko-KR" sz="1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세속의 일로서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생각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lang="ko-KR" alt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해야할</a:t>
            </a:r>
            <a:r>
              <a:rPr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일이 아닌 사랑실천</a:t>
            </a:r>
            <a:r>
              <a:rPr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lang="en-US" altLang="ko-KR" sz="28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395536" y="5805264"/>
            <a:ext cx="8456000" cy="10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너희가 겨자씨 한 알만 한 믿음이라도 있다면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못할 일이 하나도 없을 것이다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마태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17.20)</a:t>
            </a:r>
          </a:p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77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도제제도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 bwMode="auto">
          <a:xfrm>
            <a:off x="1043609" y="1808294"/>
            <a:ext cx="6840760" cy="327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저에게서 떠나 주십시오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endParaRPr lang="en-US" altLang="ko-KR" sz="1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나는 그 사람을 모르네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marL="272996" indent="-272996">
              <a:spcBef>
                <a:spcPts val="600"/>
              </a:spcBef>
            </a:pPr>
            <a:endParaRPr lang="en-US" altLang="ko-KR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주님은 모든 것을 아십니다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marL="272996" indent="-272996">
              <a:spcBef>
                <a:spcPts val="600"/>
              </a:spcBef>
            </a:pPr>
            <a:endParaRPr lang="en-US" altLang="ko-KR" sz="1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3">
                    <a:lumMod val="5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lang="ko-KR" altLang="en-US" sz="3600" b="1" dirty="0" smtClean="0">
                <a:solidFill>
                  <a:schemeClr val="accent3">
                    <a:lumMod val="5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네 믿음이 너를 구원하였다</a:t>
            </a:r>
            <a:r>
              <a:rPr lang="en-US" altLang="ko-KR" sz="3600" b="1" dirty="0" smtClean="0">
                <a:solidFill>
                  <a:schemeClr val="accent3">
                    <a:lumMod val="5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lang="en-US" altLang="ko-KR" sz="3600" b="1" dirty="0">
              <a:solidFill>
                <a:schemeClr val="accent3">
                  <a:lumMod val="5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395536" y="5661248"/>
            <a:ext cx="8456000" cy="10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기술과 방법은 필요한 것이지만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중요한 것은 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믿음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입니다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  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53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22832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달란트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잠재력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195754" y="4005064"/>
            <a:ext cx="7120662" cy="1656184"/>
          </a:xfrm>
          <a:prstGeom prst="roundRect">
            <a:avLst>
              <a:gd name="adj" fmla="val 1024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할 수 있다는 믿음을 가지면 그런 능력이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없을지라도  결국에는 할 수 있는 능력을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갖게 된다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 (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마하트마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간디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 bwMode="auto">
          <a:xfrm>
            <a:off x="1347172" y="2204864"/>
            <a:ext cx="640871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“하느님께는 불가능한 일이 없다” </a:t>
            </a:r>
            <a:endParaRPr lang="en-US" altLang="ko-KR" sz="3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루카</a:t>
            </a:r>
            <a:r>
              <a:rPr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1.37)</a:t>
            </a:r>
          </a:p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lang="en-US" altLang="ko-KR" sz="3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390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51520" y="980728"/>
            <a:ext cx="8712968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algn="ctr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아조르나멘토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변화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쇄신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)…</a:t>
            </a:r>
            <a:endParaRPr kumimoji="0" lang="en-US" altLang="ko-KR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 bwMode="auto">
          <a:xfrm>
            <a:off x="323528" y="4653136"/>
            <a:ext cx="8456000" cy="104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모두가 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세상의 변화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꿈꾸지만 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자신의 변화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생각하는 사람은 아무도 없다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.(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톨스토이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971600" y="2420888"/>
            <a:ext cx="7200800" cy="1535047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차 바티칸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공의회의 모토</a:t>
            </a:r>
            <a:endParaRPr kumimoji="0" lang="en-US" altLang="ko-KR" sz="3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교황 요한 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23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세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(1959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6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월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ko-KR" altLang="en-US" sz="3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15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51520" y="980728"/>
            <a:ext cx="8712968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algn="ctr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아조르나멘토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변화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쇄신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)…</a:t>
            </a:r>
            <a:endParaRPr kumimoji="0" lang="en-US" altLang="ko-KR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0" y="2755402"/>
            <a:ext cx="8352928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운영에 도움이 되는지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611560" y="3553871"/>
            <a:ext cx="8352928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단원들의 영성 성장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변화에 도움이 되는지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611560" y="5150810"/>
            <a:ext cx="8352928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수행에 어려움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문제점은 없는지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5949280"/>
            <a:ext cx="8352928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실제적인 활동을 위해 어떤 노력들이 필요한지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11" name="제목 1"/>
          <p:cNvSpPr txBox="1">
            <a:spLocks/>
          </p:cNvSpPr>
          <p:nvPr/>
        </p:nvSpPr>
        <p:spPr bwMode="auto">
          <a:xfrm>
            <a:off x="395536" y="1916832"/>
            <a:ext cx="8456000" cy="68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활동의 마음가짐</a:t>
            </a:r>
            <a:r>
              <a:rPr lang="en-US" altLang="ko-KR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lang="ko-KR" altLang="en-US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도제제도</a:t>
            </a:r>
            <a:r>
              <a:rPr lang="en-US" altLang="ko-KR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lang="ko-KR" altLang="en-US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</a:t>
            </a:r>
            <a:r>
              <a:rPr lang="en-US" altLang="ko-KR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lang="ko-KR" altLang="en-US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피정</a:t>
            </a:r>
            <a:r>
              <a:rPr lang="en-US" altLang="ko-KR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34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611560" y="4352341"/>
            <a:ext cx="8352928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수행에 어떤 도움이 되는지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81055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67544" y="1916832"/>
            <a:ext cx="8208912" cy="172819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첫째 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본연의 활동 중심</a:t>
            </a: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예비신자 인도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냉담교우 권면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레지오확장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활동방향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67544" y="4149080"/>
            <a:ext cx="8208912" cy="172819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둘째 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실천 가능한 구체적 활동 배당</a:t>
            </a: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개인별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달란트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특성을 고려한 실천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가능한 활동 지시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831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67544" y="1916832"/>
            <a:ext cx="8208912" cy="172819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셋째 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영적생활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영적성장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 강화</a:t>
            </a: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활동은 사랑의 실천이라는 마음가짐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활동방향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67544" y="4005064"/>
            <a:ext cx="8208912" cy="2304256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넷째 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평의회별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자체 진단 및 방안 모색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  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후 활동계획 수립</a:t>
            </a: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토론대회 등 공감대 형성을 통한 교육방향 수립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으뜸활동에 대한 실천 방향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수립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76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403648" y="1916832"/>
            <a:ext cx="6484283" cy="1183888"/>
          </a:xfrm>
          <a:prstGeom prst="roundRect">
            <a:avLst>
              <a:gd name="adj" fmla="val 110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와야 될 사람이  오지 않은 것</a:t>
            </a:r>
            <a:r>
              <a:rPr kumimoji="0" lang="en-US" altLang="ko-KR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67544" y="980728"/>
            <a:ext cx="8496945" cy="684076"/>
          </a:xfrm>
          <a:prstGeom prst="roundRect">
            <a:avLst>
              <a:gd name="adj" fmla="val 4675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algn="ctr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4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하늘나라에 가면 놀라는 것 세가지</a:t>
            </a:r>
            <a:r>
              <a:rPr kumimoji="0" lang="en-US" altLang="ko-KR" sz="4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en-US" altLang="ko-KR" sz="4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405156" y="3100720"/>
            <a:ext cx="6480717" cy="1159007"/>
          </a:xfrm>
          <a:prstGeom prst="roundRect">
            <a:avLst>
              <a:gd name="adj" fmla="val 110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못 올 것 같은 사람이  와 있는 것</a:t>
            </a:r>
            <a:r>
              <a:rPr kumimoji="0" lang="en-US" altLang="ko-KR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1405155" y="4276906"/>
            <a:ext cx="6480719" cy="1224136"/>
          </a:xfrm>
          <a:prstGeom prst="roundRect">
            <a:avLst>
              <a:gd name="adj" fmla="val 110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내가 하늘나라에  와 있다는 것</a:t>
            </a:r>
            <a:r>
              <a:rPr kumimoji="0" lang="en-US" altLang="ko-KR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79820" y="5805264"/>
            <a:ext cx="7797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하늘에 계신 내 아버지의 뜻을 </a:t>
            </a: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실행하는 이라야 들어간다</a:t>
            </a: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.”(</a:t>
            </a:r>
            <a:r>
              <a:rPr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마태</a:t>
            </a: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7.21)</a:t>
            </a:r>
            <a:endParaRPr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04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9" grpId="0"/>
      <p:bldP spid="9" grpId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67544" y="1916832"/>
            <a:ext cx="8208912" cy="172819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다섯째 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복음선교를 위한 선봉대 운영</a:t>
            </a: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예비신자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냉담교우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전입교우 대상 복음선교를 위한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분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대기조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 운영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활동방향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67544" y="4509121"/>
            <a:ext cx="82089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Uculentus</a:t>
            </a: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minister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루쿨렌투스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미니스테르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빛나는 봉사자</a:t>
            </a: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2996" indent="-272996"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신앙심이 깊으며 복음선교 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봉사에 </a:t>
            </a:r>
            <a:r>
              <a:rPr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충실한 </a:t>
            </a:r>
            <a:r>
              <a:rPr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</a:t>
            </a:r>
            <a:endParaRPr lang="en-US" altLang="ko-KR" sz="3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56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배당의 원칙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51520" y="1753802"/>
            <a:ext cx="8640960" cy="129614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기본이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부족한 단원의 </a:t>
            </a:r>
            <a:r>
              <a:rPr kumimoji="0" lang="ko-KR" altLang="en-US" sz="3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영적성장이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우선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도제교육을 통한 기본 소양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갖추기</a:t>
            </a:r>
            <a:endParaRPr kumimoji="0"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3465004"/>
            <a:ext cx="8640960" cy="111612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개인활동과 전체활동을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명확히 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구분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개인별 활동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으뜸활동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본당협조 등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파악하기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251520" y="4869160"/>
            <a:ext cx="8640960" cy="1584176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개인별 실천할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 있는 작은 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것부터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개인의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특성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달란트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파악하여 잘 할 수 있는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것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84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배당의 원칙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51520" y="1753802"/>
            <a:ext cx="8640960" cy="129614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배당한 활동은 반드시 </a:t>
            </a:r>
            <a:r>
              <a:rPr kumimoji="0" lang="ko-KR" altLang="en-US" sz="3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활동보고시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확인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차주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활동으로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이어지게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3681028"/>
            <a:ext cx="8640960" cy="2484276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쁘레시디움의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구체적 활동 배당이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우선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기타 시간을 활용하여 활동에 대하여 의견을 나누고 공감대 형성</a:t>
            </a:r>
          </a:p>
        </p:txBody>
      </p:sp>
    </p:spTree>
    <p:extLst>
      <p:ext uri="{BB962C8B-B14F-4D97-AF65-F5344CB8AC3E}">
        <p14:creationId xmlns:p14="http://schemas.microsoft.com/office/powerpoint/2010/main" val="30773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배당의 원칙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51520" y="1753802"/>
            <a:ext cx="8640960" cy="289933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본당의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예비자교리반</a:t>
            </a:r>
            <a:r>
              <a:rPr kumimoji="0"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전입교우</a:t>
            </a:r>
            <a:r>
              <a:rPr kumimoji="0" lang="en-US" altLang="ko-KR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예비자 </a:t>
            </a:r>
            <a:r>
              <a:rPr kumimoji="0" lang="ko-KR" altLang="en-US" sz="3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현항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등 사목 활동 과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활동을 정확히 전달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주보를 통하여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교리반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개강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전입교우 현황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예비자 현황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등 정보를 입수하여 활동 소재 찾기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09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배당의 원칙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 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51520" y="1753802"/>
            <a:ext cx="8640960" cy="1603190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활동은 사랑의 실천이라는 마음가짐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방법이나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기술이 중요한 것이 아니며 단원의 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영성생활이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중요함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3753036"/>
            <a:ext cx="8640960" cy="291632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단원들을 끝까지 믿어주고 기다려 주는 태도와 작은 노력에도 칭찬하기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예수님께서 제자들을 가르치실 때 믿음이 부족하고 지혜롭지 못한 제자들을 믿어주고 기다려 주셨듯이</a:t>
            </a:r>
          </a:p>
        </p:txBody>
      </p:sp>
    </p:spTree>
    <p:extLst>
      <p:ext uri="{BB962C8B-B14F-4D97-AF65-F5344CB8AC3E}">
        <p14:creationId xmlns:p14="http://schemas.microsoft.com/office/powerpoint/2010/main" val="40446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127532" y="1573541"/>
            <a:ext cx="7620931" cy="58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성경읽기 </a:t>
            </a:r>
            <a:r>
              <a:rPr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1127532" y="2315125"/>
            <a:ext cx="7620932" cy="58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lang="ko-KR" alt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영성성장을</a:t>
            </a:r>
            <a:r>
              <a:rPr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위한 기도 및 </a:t>
            </a:r>
            <a:r>
              <a:rPr lang="ko-KR" altLang="en-US" sz="32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영적서적</a:t>
            </a:r>
            <a:r>
              <a:rPr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권장</a:t>
            </a:r>
            <a:r>
              <a:rPr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127532" y="3056709"/>
            <a:ext cx="7620932" cy="58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복음선교를 위한 기도와 </a:t>
            </a:r>
            <a:r>
              <a:rPr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</a:t>
            </a:r>
            <a:r>
              <a:rPr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127532" y="3798293"/>
            <a:ext cx="7620932" cy="58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 돌봄과 </a:t>
            </a:r>
            <a:r>
              <a:rPr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모집 활동</a:t>
            </a:r>
            <a:r>
              <a:rPr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127532" y="4539877"/>
            <a:ext cx="7620932" cy="58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lang="ko-KR" altLang="en-US" sz="32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레지오마리애지</a:t>
            </a:r>
            <a:r>
              <a:rPr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활용 </a:t>
            </a:r>
            <a:r>
              <a:rPr lang="ko-KR" alt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영성공부</a:t>
            </a:r>
            <a:r>
              <a:rPr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127532" y="5281461"/>
            <a:ext cx="7620932" cy="58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교본연구시간 </a:t>
            </a:r>
            <a:r>
              <a:rPr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활용 도제교육</a:t>
            </a:r>
            <a:r>
              <a:rPr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127532" y="6023047"/>
            <a:ext cx="7620932" cy="58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lang="ko-KR" altLang="en-US" sz="32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평의회별</a:t>
            </a:r>
            <a:r>
              <a:rPr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토론대회 활성화</a:t>
            </a:r>
            <a:r>
              <a:rPr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및 배당 사례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17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961903" y="836712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성경읽기 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496855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원칙은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 단원 개인별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신약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구약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완독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목표</a:t>
            </a:r>
            <a:endParaRPr kumimoji="0" lang="en-US" altLang="ko-KR" sz="3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쁘레시디움에서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신약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구약을 매년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일정부분</a:t>
            </a:r>
            <a:endParaRPr kumimoji="0" lang="ko-KR" altLang="en-US" sz="3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개인별 완독여부 가능한 단원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파악</a:t>
            </a:r>
            <a:endParaRPr kumimoji="0"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개인별 또는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쁘레시디움별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일정부분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24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신약 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27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-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복음서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4,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서신서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21(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바울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13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공통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8),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역사서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1,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묵시록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구약 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46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-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율법서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모세오경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5),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예언서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16,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시가서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5,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역사서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12</a:t>
            </a:r>
            <a:endParaRPr kumimoji="0" lang="en-US" altLang="ko-KR" sz="2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89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982487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영성성장을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위한 기도 및 </a:t>
            </a:r>
            <a:r>
              <a:rPr lang="ko-KR" altLang="en-US" sz="36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영적서적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권장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496855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성월별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기도문 매주 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배당 및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확인 </a:t>
            </a:r>
            <a:endParaRPr kumimoji="0" lang="en-US" altLang="ko-KR" sz="3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첫주에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성월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관련 자료를 훈화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교본연구로 활용</a:t>
            </a:r>
            <a:endParaRPr kumimoji="0"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까떼나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감사기도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매주 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 배당 및 확인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매일미사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복음을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읽고 가슴에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와 닿는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성경성구를 화살기도로 바치기</a:t>
            </a:r>
            <a:endParaRPr kumimoji="0" lang="ko-KR" altLang="en-US" sz="3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매일미사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책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매일복음말씀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카카오스토리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매일미사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가톨릭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굿뉴스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앱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endParaRPr kumimoji="0"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21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980728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영성성장을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위한 기도 및 </a:t>
            </a:r>
            <a:r>
              <a:rPr lang="ko-KR" altLang="en-US" sz="36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영적서적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권장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844824"/>
            <a:ext cx="8640960" cy="3384376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가톨릭 평화신문 홈페이지로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영성묵상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읽기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매일미사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전국교구 신부님 강론 읽고 묵상하기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오요안신부의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가톨릭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홈페이지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평일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주일강론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en-US" altLang="ko-KR" sz="1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1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개인 카카오스토리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 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데레사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en-US" altLang="ko-KR" sz="1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1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1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개인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블로거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(orange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))</a:t>
            </a:r>
            <a:endParaRPr kumimoji="0"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27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복음선교를 위한 기도와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496855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묵주기도 및 화살기도 지향 </a:t>
            </a:r>
            <a:endParaRPr kumimoji="0" lang="en-US" altLang="ko-KR" sz="3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냉담교우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예비신자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행동단원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모집 대상자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단계별 지속적 실천하기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(1-2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 </a:t>
            </a:r>
            <a:r>
              <a:rPr kumimoji="0"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대상자 정하기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권면 어려운 사람 우선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ko-KR" altLang="en-US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 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단원이 대상자를 위한 기도하고 </a:t>
            </a:r>
            <a:r>
              <a:rPr kumimoji="0"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관심가지기</a:t>
            </a:r>
            <a:endParaRPr kumimoji="0" lang="en-US" altLang="ko-KR" sz="30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친교나누기</a:t>
            </a:r>
            <a:r>
              <a:rPr kumimoji="0"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가벼운 </a:t>
            </a:r>
            <a:r>
              <a:rPr kumimoji="0" lang="ko-KR" altLang="en-US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영적대화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좋은글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나누기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b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                 </a:t>
            </a:r>
            <a:r>
              <a:rPr kumimoji="0"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행사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초청하기</a:t>
            </a:r>
            <a:endParaRPr kumimoji="0" lang="en-US" altLang="ko-KR" sz="30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활동보고시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의견 나눔 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지원받기 </a:t>
            </a:r>
          </a:p>
        </p:txBody>
      </p:sp>
    </p:spTree>
    <p:extLst>
      <p:ext uri="{BB962C8B-B14F-4D97-AF65-F5344CB8AC3E}">
        <p14:creationId xmlns:p14="http://schemas.microsoft.com/office/powerpoint/2010/main" val="23576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51520" y="836712"/>
            <a:ext cx="8712968" cy="648072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algn="ctr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마리애의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불편한 진실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…</a:t>
            </a:r>
            <a:endParaRPr kumimoji="0" lang="en-US" altLang="ko-KR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27584" y="2099539"/>
            <a:ext cx="8136904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활동을 못하는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827584" y="3123928"/>
            <a:ext cx="8136904" cy="1296906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숫자에 매달려 근본을 잃어가는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827584" y="4771626"/>
            <a:ext cx="8136904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세속화 되어가는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557808" y="6137626"/>
            <a:ext cx="79026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“주님</a:t>
            </a: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저에게서 떠나 주십시오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.”(</a:t>
            </a:r>
            <a:r>
              <a:rPr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루카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5.8)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920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 돌봄과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모집 활동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496855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활동이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어려운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행동단원은 협조단원 전환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예비군인으로 기도 활동 권유 및 확인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일정기간 후 행동단원으로 전환해야 하므로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특성에 어울릴 수 있는 대상자 모집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 개인별 지속적인 관심과 돌봄 배당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행동단원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모집대상자가 장기간이 필요할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우선 협조단원으로 등재하고 지속적인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관심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영성글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나누기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행사 초대하기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안부 전하기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등</a:t>
            </a:r>
            <a:endParaRPr kumimoji="0" lang="en-US" altLang="ko-KR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97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 돌봄과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모집 활동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496855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협조단원이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바쳐야 할 기도를 정확히 알고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바치는지 확인하기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뗏세라의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모든 기도문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포함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하루 중 나누어 바칠 수 있음</a:t>
            </a:r>
            <a:endParaRPr kumimoji="0" lang="en-US" altLang="ko-KR" sz="30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마침기도문은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호도가 아님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티없으신 깨끗하신 마리아 은총의 중재자시여</a:t>
            </a:r>
            <a:r>
              <a:rPr kumimoji="0"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복되신 동정마리아를 위해 매일 봉헌 기도</a:t>
            </a:r>
            <a:endParaRPr kumimoji="0" lang="en-US" altLang="ko-KR" sz="30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티없으신 마리아</a:t>
            </a:r>
            <a:r>
              <a:rPr kumimoji="0" lang="en-US" altLang="ko-KR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모든 은총의 중재자시여</a:t>
            </a:r>
            <a:r>
              <a:rPr kumimoji="0" lang="en-US" altLang="ko-KR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저에게 허락된</a:t>
            </a:r>
            <a:r>
              <a:rPr kumimoji="0" lang="en-US" altLang="ko-KR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기도와 수고와 고통을 바치오니 당신 뜻대로 쓰시옵소서</a:t>
            </a:r>
            <a:r>
              <a:rPr kumimoji="0" lang="en-US" altLang="ko-KR" sz="25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en-US" altLang="ko-KR" sz="25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ko-KR" altLang="en-US" sz="25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02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레지오마리애지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활용 </a:t>
            </a:r>
            <a:r>
              <a:rPr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영성성장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345638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퀴즈 풀기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잡지속에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정답이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단원별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월별 할당하여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응모하기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자체적 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응모 및 상품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수여하기</a:t>
            </a:r>
            <a:endParaRPr kumimoji="0" lang="en-US" altLang="ko-KR" sz="30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이달의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훈화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(4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주간 훈화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단원별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할당하여 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느낀점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간단히 발표하기</a:t>
            </a:r>
          </a:p>
        </p:txBody>
      </p:sp>
    </p:spTree>
    <p:extLst>
      <p:ext uri="{BB962C8B-B14F-4D97-AF65-F5344CB8AC3E}">
        <p14:creationId xmlns:p14="http://schemas.microsoft.com/office/powerpoint/2010/main" val="37398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교본연구시간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활용 도제교육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489654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마리애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 및 관리 지침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공부하기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매달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1-2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 연구 배당 및 토의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전단원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간부화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   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endParaRPr kumimoji="0" lang="ko-KR" altLang="en-US" sz="3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매주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주제별 활동에 대한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토의하기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복음선교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예비자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냉담교우</a:t>
            </a: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전입교우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활동사례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잘 </a:t>
            </a:r>
            <a:r>
              <a:rPr kumimoji="0" lang="ko-KR" altLang="en-US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안되는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활동에 대해 의견나누기 </a:t>
            </a:r>
            <a:b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매일미사복음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읽고 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느낀점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나누기 </a:t>
            </a:r>
            <a:b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마리애지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훈화 읽고 </a:t>
            </a:r>
            <a:r>
              <a:rPr kumimoji="0" lang="ko-KR" altLang="en-US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느낀점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나누기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영성서적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읽고 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느낀점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나누기 등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3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85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평의회별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토론대회 활성화</a:t>
            </a:r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활동사례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1520" y="1700808"/>
            <a:ext cx="8640960" cy="489654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평의회 중심의 토론대회를 통해 원인진단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과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방안 수립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평의회의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실질적인 활동 주제 찾기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진단 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내용을 기준한 교육방향 및 교육내용 찾기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사전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토의주제 선정 및 설문지 작성하여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전단원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배부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후 </a:t>
            </a:r>
            <a:r>
              <a:rPr kumimoji="0" lang="ko-KR" altLang="en-US" sz="30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단장 혹은 간부 중심으로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토론실시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필요시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교육위원의 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컨설팅 지원 및 가이드 제시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99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단원의 기본 지키기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67544" y="1700808"/>
            <a:ext cx="8352928" cy="489654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출석호명시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“반갑습니다” 대신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그리스도의 향기가 </a:t>
            </a:r>
            <a:r>
              <a:rPr kumimoji="0" lang="ko-KR" altLang="en-US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되십시요</a:t>
            </a:r>
            <a:r>
              <a:rPr kumimoji="0"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인사하기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상처가 날수록 향기가 짙어지는 향나무처럼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ko-KR" altLang="en-US" sz="1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자신의 세례명인 주보성인을 본받아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모범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실천사항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정하기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무늬만 세례명이 되어서는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매년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자신의 성경말씀 좌우명을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정하기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말씀처럼 봉헌하는 삶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16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단원의 기본 지키기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39552" y="1700808"/>
            <a:ext cx="8064896" cy="489654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누군가의 뒷담화 하지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않기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뒷담화만 하지 않아도 성인이 됩니다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b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(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파파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프란치스코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ko-KR" altLang="en-US" sz="1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주회합시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매월 선종단원을 위한 </a:t>
            </a:r>
            <a:b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짧은 위령기도 또는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화살기도 하기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그리스도인의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황금율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마태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7.12)..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ko-KR" altLang="en-US" sz="1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</a:t>
            </a:r>
            <a:r>
              <a:rPr kumimoji="0" lang="en-US" altLang="ko-KR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15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 이상 바치기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저조자 대상으로 일시적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시행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9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35444" y="836712"/>
            <a:ext cx="8557036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단원의 기본 지키기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39552" y="1700808"/>
            <a:ext cx="8064896" cy="4320480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까떼나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매일 바치기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 감사기도 봉헌은 하늘나라의 티켓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ko-KR" altLang="en-US" sz="1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신약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구약 완독하기 </a:t>
            </a: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0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그리스도인의 향기가 되기 위하여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ko-KR" altLang="en-US" sz="1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예비신자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냉담교우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행동단원 모집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대상자 선정하기 </a:t>
            </a: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으뜸 활동은 행</a:t>
            </a:r>
            <a:r>
              <a:rPr kumimoji="0" lang="ko-KR" altLang="en-US" sz="30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동</a:t>
            </a:r>
            <a:r>
              <a:rPr kumimoji="0"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단원의 정체성</a:t>
            </a:r>
            <a:r>
              <a:rPr kumimoji="0"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89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성</a:t>
            </a:r>
            <a:r>
              <a:rPr lang="ko-KR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모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님의 마음 품기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565771" y="1105232"/>
            <a:ext cx="8208912" cy="667584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깨어진 항아리에 물을 가득히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065796" y="2348880"/>
            <a:ext cx="4898692" cy="1034259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“</a:t>
            </a:r>
            <a:r>
              <a:rPr kumimoji="0" lang="ko-KR" altLang="en-US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성모님의 마음</a:t>
            </a:r>
            <a:r>
              <a:rPr kumimoji="0"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어떻게 품을 수 있을까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?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4067944" y="3887195"/>
            <a:ext cx="4896544" cy="206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r>
              <a:rPr kumimoji="0" lang="ko-KR" altLang="en-US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연못에 넣어보라” 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금이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가고 깨어진 곳으로부터 물이 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스며들어 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항아리가 가득 채워집니다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248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 bwMode="auto">
          <a:xfrm>
            <a:off x="3778924" y="1916832"/>
            <a:ext cx="52575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그리스도인이란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모든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 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것을 </a:t>
            </a: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있는</a:t>
            </a:r>
            <a:r>
              <a:rPr kumimoji="0" lang="ko-KR" altLang="en-US" sz="3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 </a:t>
            </a: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그대로 놔두는</a:t>
            </a:r>
            <a:r>
              <a:rPr kumimoji="0" lang="ko-KR" altLang="en-US" sz="3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 </a:t>
            </a: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사람을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말하는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 것이 아닙니다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kumimoji="0" lang="en-US" altLang="ko-KR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344385" y="1017255"/>
            <a:ext cx="8312728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kumimoji="0"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교회의 반석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78924" y="4163596"/>
            <a:ext cx="52575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kumimoji="0" lang="ko-KR" altLang="en-US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그리스도인이란</a:t>
            </a:r>
            <a:r>
              <a:rPr kumimoji="0"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br>
              <a:rPr kumimoji="0"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모든</a:t>
            </a:r>
            <a:r>
              <a:rPr kumimoji="0" lang="ko-KR" altLang="en-US" sz="3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 것이 </a:t>
            </a: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마땅히</a:t>
            </a:r>
            <a:r>
              <a:rPr kumimoji="0" lang="ko-KR" altLang="en-US" sz="3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 되어야 </a:t>
            </a: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할 </a:t>
            </a:r>
            <a:r>
              <a:rPr kumimoji="0" lang="ko-KR" altLang="en-US" sz="3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상태로 </a:t>
            </a:r>
            <a:r>
              <a:rPr kumimoji="0" lang="ko-KR" altLang="en-US" sz="3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이끄는</a:t>
            </a:r>
            <a:r>
              <a:rPr kumimoji="0" lang="ko-KR" altLang="en-US" sz="3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 사람</a:t>
            </a:r>
            <a:r>
              <a:rPr kumimoji="0" lang="ko-KR" altLang="en-US" sz="3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 가리킵니다</a:t>
            </a:r>
            <a:r>
              <a:rPr kumimoji="0"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endParaRPr kumimoji="0" lang="en-US" altLang="ko-KR" sz="32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교회의 반석으로 살아가기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548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마리애의</a:t>
            </a:r>
            <a:r>
              <a:rPr lang="ko-KR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불편한 진실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251520" y="980728"/>
            <a:ext cx="8712968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algn="ctr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활동을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못하는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endParaRPr kumimoji="0" lang="ko-KR" altLang="en-US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10139" y="1987316"/>
            <a:ext cx="7488832" cy="673598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일주일의 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시간 활동 배당 및 활동 의무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010139" y="2996952"/>
            <a:ext cx="7488833" cy="1224136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전체 </a:t>
            </a:r>
            <a:r>
              <a:rPr kumimoji="0" lang="ko-KR" alt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쁘레시디움의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25% 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만 활동배당이 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제대로 이루어지고 있음 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서울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en-US" altLang="ko-KR" sz="28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55576" y="5068341"/>
            <a:ext cx="7997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실질적이고 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적극적인 활동을 수행하지 않는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레지오는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있어야 할 이유가 없는 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레지오이다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.”</a:t>
            </a:r>
            <a:b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교본</a:t>
            </a:r>
            <a:r>
              <a:rPr lang="en-US" altLang="ko-KR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431)</a:t>
            </a:r>
          </a:p>
        </p:txBody>
      </p:sp>
    </p:spTree>
    <p:extLst>
      <p:ext uri="{BB962C8B-B14F-4D97-AF65-F5344CB8AC3E}">
        <p14:creationId xmlns:p14="http://schemas.microsoft.com/office/powerpoint/2010/main" val="27997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마리애의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불편한 진실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251520" y="980728"/>
            <a:ext cx="8712968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숫자에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매달려 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근본을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잃어가는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endParaRPr kumimoji="0" lang="ko-KR" altLang="en-US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27584" y="1772816"/>
            <a:ext cx="7848872" cy="1263355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협조단원은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 </a:t>
            </a:r>
            <a:r>
              <a:rPr kumimoji="0" lang="ko-KR" altLang="en-US" sz="32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떳세라의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기도문 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및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묵주기도를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제대로 하고 있는가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?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827584" y="3106655"/>
            <a:ext cx="7848872" cy="1546481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</a:t>
            </a:r>
            <a:r>
              <a:rPr kumimoji="0" lang="en-US" altLang="ko-KR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행동단원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</a:t>
            </a:r>
            <a:r>
              <a:rPr kumimoji="0" lang="en-US" altLang="ko-KR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 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활동횟수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 수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기도 횟수 등은 제대로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이루어지고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있는가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?</a:t>
            </a:r>
            <a:endParaRPr kumimoji="0" lang="ko-KR" altLang="en-US" sz="32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39551" y="4925486"/>
            <a:ext cx="81703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단원이 </a:t>
            </a:r>
            <a:r>
              <a:rPr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수행한 활동의 결과가 만족스럽다거나 </a:t>
            </a:r>
            <a:r>
              <a:rPr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드러나는 </a:t>
            </a:r>
            <a:r>
              <a:rPr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달성의 정도가 </a:t>
            </a:r>
            <a:r>
              <a:rPr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크다거나 </a:t>
            </a:r>
            <a:r>
              <a:rPr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하는  </a:t>
            </a:r>
            <a:r>
              <a:rPr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것으로 </a:t>
            </a:r>
            <a:r>
              <a:rPr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 단원을 평가하는 </a:t>
            </a:r>
            <a:r>
              <a:rPr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기준으로 </a:t>
            </a:r>
            <a:r>
              <a:rPr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삼지 않도록 바라고 있다</a:t>
            </a:r>
            <a:r>
              <a:rPr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.”(</a:t>
            </a:r>
            <a:r>
              <a:rPr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교본 </a:t>
            </a:r>
            <a:r>
              <a:rPr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110)</a:t>
            </a:r>
          </a:p>
        </p:txBody>
      </p:sp>
    </p:spTree>
    <p:extLst>
      <p:ext uri="{BB962C8B-B14F-4D97-AF65-F5344CB8AC3E}">
        <p14:creationId xmlns:p14="http://schemas.microsoft.com/office/powerpoint/2010/main" val="400695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마리애의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불편한 진실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251520" y="980728"/>
            <a:ext cx="8712968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algn="ctr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세속화 </a:t>
            </a:r>
            <a:r>
              <a:rPr kumimoji="0"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되어가는 </a:t>
            </a:r>
            <a:r>
              <a:rPr kumimoji="0"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endParaRPr kumimoji="0" lang="ko-KR" altLang="en-US" sz="3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55812" y="1990530"/>
            <a:ext cx="8245468" cy="100642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세상의 기준에서 합리적이고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실현 가능한 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것만을 받아들이는 것이 순명이라고 인식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455812" y="3394685"/>
            <a:ext cx="8245468" cy="769031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레지오는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자신의 의견을 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펼치는 신심단체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41904" y="4509120"/>
            <a:ext cx="8260192" cy="1008112"/>
          </a:xfrm>
          <a:prstGeom prst="roundRect">
            <a:avLst>
              <a:gd name="adj" fmla="val 0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다수의 의견이나 </a:t>
            </a: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개인의 </a:t>
            </a:r>
            <a:r>
              <a:rPr kumimoji="0" lang="ko-KR" altLang="en-US" sz="32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지식을 더 중요하게 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ko-KR" altLang="en-US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여기는 단원</a:t>
            </a:r>
            <a:r>
              <a:rPr kumimoji="0" lang="en-US" altLang="ko-KR" sz="32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79820" y="5938827"/>
            <a:ext cx="77974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근본을 손상시키는 위험한 존재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877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539552" y="908720"/>
            <a:ext cx="81566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몽포르의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성 </a:t>
            </a:r>
            <a:r>
              <a:rPr kumimoji="0"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루도비꼬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마리아</a:t>
            </a:r>
            <a:r>
              <a:rPr kumimoji="0"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 bwMode="auto">
          <a:xfrm>
            <a:off x="3203848" y="3573016"/>
            <a:ext cx="56718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활동은</a:t>
            </a:r>
            <a:endParaRPr lang="en-US" altLang="ko-KR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그리스도를 위한 순례길</a:t>
            </a: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801455" y="5725705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마리아는 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예수 그리스도께로 나아가는 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가장 </a:t>
            </a:r>
            <a:r>
              <a:rPr lang="ko-KR" altLang="en-US" sz="30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쉽고 가깝고 가장 안전한 길입니다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758442" y="1921697"/>
            <a:ext cx="44859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ko-KR" altLang="en-US" sz="36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수호성인</a:t>
            </a:r>
            <a:endParaRPr kumimoji="0" lang="en-US" altLang="ko-KR" sz="36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algn="ctr"/>
            <a:r>
              <a:rPr kumimoji="0"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로사리오의 </a:t>
            </a:r>
            <a:r>
              <a:rPr kumimoji="0"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성인</a:t>
            </a:r>
          </a:p>
        </p:txBody>
      </p:sp>
    </p:spTree>
    <p:extLst>
      <p:ext uri="{BB962C8B-B14F-4D97-AF65-F5344CB8AC3E}">
        <p14:creationId xmlns:p14="http://schemas.microsoft.com/office/powerpoint/2010/main" val="351696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976615" y="836712"/>
            <a:ext cx="67280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4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4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4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3059832" y="2015439"/>
            <a:ext cx="2160000" cy="649188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273050" indent="-273050" algn="ctr">
              <a:spcBef>
                <a:spcPts val="600"/>
              </a:spcBef>
            </a:pPr>
            <a:r>
              <a:rPr lang="ko-KR" altLang="en-US" sz="3000" b="1" dirty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복음선교</a:t>
            </a:r>
            <a:endParaRPr lang="en-US" altLang="ko-KR" sz="3000" b="1" dirty="0">
              <a:solidFill>
                <a:srgbClr val="FF000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683568" y="2969269"/>
            <a:ext cx="2160000" cy="649188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273050" indent="-273050" algn="ctr">
              <a:spcBef>
                <a:spcPts val="600"/>
              </a:spcBef>
            </a:pPr>
            <a:r>
              <a:rPr lang="ko-KR" altLang="en-US" sz="3000" b="1" dirty="0" err="1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교우돌봄</a:t>
            </a:r>
            <a:endParaRPr lang="en-US" altLang="ko-KR" sz="3000" b="1" dirty="0">
              <a:solidFill>
                <a:srgbClr val="FF000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6300192" y="3667041"/>
            <a:ext cx="2160000" cy="649188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273050" indent="-273050" algn="ctr">
              <a:spcBef>
                <a:spcPts val="600"/>
              </a:spcBef>
            </a:pPr>
            <a:r>
              <a:rPr lang="ko-KR" altLang="en-US" sz="30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이웃돌봄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5462607" y="2564904"/>
            <a:ext cx="2664296" cy="649188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273050" lvl="0" indent="-273050" algn="ctr">
              <a:spcBef>
                <a:spcPts val="600"/>
              </a:spcBef>
            </a:pPr>
            <a:r>
              <a:rPr lang="ko-KR" altLang="en-US" sz="3000" b="1" dirty="0" err="1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레지오확장</a:t>
            </a:r>
            <a:endParaRPr lang="en-US" altLang="ko-KR" sz="3000" b="1" dirty="0">
              <a:solidFill>
                <a:srgbClr val="FF000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6300192" y="4773996"/>
            <a:ext cx="1398300" cy="649188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273050" indent="-273050" algn="ctr">
              <a:spcBef>
                <a:spcPts val="600"/>
              </a:spcBef>
            </a:pP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기타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3473744" y="5985842"/>
            <a:ext cx="2160000" cy="649188"/>
          </a:xfrm>
          <a:prstGeom prst="ellipse">
            <a:avLst/>
          </a:prstGeom>
          <a:solidFill>
            <a:schemeClr val="accent1">
              <a:lumMod val="20000"/>
              <a:lumOff val="80000"/>
              <a:alpha val="67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273050" indent="-273050" algn="ctr">
              <a:spcBef>
                <a:spcPts val="600"/>
              </a:spcBef>
            </a:pPr>
            <a:r>
              <a:rPr lang="ko-KR" altLang="en-US" sz="30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영성생활</a:t>
            </a:r>
            <a:endParaRPr lang="en-US" altLang="ko-KR" sz="30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1591749" y="4569594"/>
            <a:ext cx="2160000" cy="649188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273050" indent="-273050" algn="ctr">
              <a:spcBef>
                <a:spcPts val="600"/>
              </a:spcBef>
            </a:pP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본당협조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046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ko-KR" alt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lang="ko-KR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156315" y="1017258"/>
            <a:ext cx="6728053" cy="6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필요한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동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중요한 활동</a:t>
            </a:r>
            <a:r>
              <a:rPr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kumimoji="0" lang="ko-KR" altLang="en-US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 bwMode="auto">
          <a:xfrm>
            <a:off x="3707962" y="2178080"/>
            <a:ext cx="5400542" cy="125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>
              <a:spcBef>
                <a:spcPts val="600"/>
              </a:spcBef>
            </a:pP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lang="ko-KR" altLang="en-US" sz="36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마르타의</a:t>
            </a:r>
            <a:r>
              <a:rPr lang="ko-KR" altLang="en-US" sz="3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필요한 일</a:t>
            </a:r>
            <a:endParaRPr lang="en-US" altLang="ko-KR" sz="36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</a:pPr>
            <a:r>
              <a:rPr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예수님의 시중을 드는 일</a:t>
            </a:r>
            <a:r>
              <a:rPr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br>
              <a:rPr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endParaRPr lang="en-US" altLang="ko-KR" sz="28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2996" indent="-272996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28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589240"/>
            <a:ext cx="85887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0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활동은 </a:t>
            </a: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‘</a:t>
            </a:r>
            <a:r>
              <a:rPr lang="ko-KR" altLang="en-US" sz="3000" b="1" dirty="0" err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해야할</a:t>
            </a:r>
            <a:r>
              <a:rPr lang="ko-KR" altLang="en-US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일</a:t>
            </a:r>
            <a:r>
              <a:rPr lang="en-US" altLang="ko-KR" sz="30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’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한 것이 아니라 </a:t>
            </a:r>
            <a:r>
              <a:rPr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‘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사랑을 실천</a:t>
            </a:r>
            <a:r>
              <a:rPr lang="en-US" altLang="ko-KR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’</a:t>
            </a:r>
            <a:r>
              <a:rPr lang="ko-KR" altLang="en-US" sz="3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한 것이라고 생각하여야 합니다</a:t>
            </a:r>
            <a:r>
              <a:rPr lang="en-US" altLang="ko-KR" sz="3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endParaRPr lang="en-US" altLang="ko-KR" sz="3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07962" y="3859014"/>
            <a:ext cx="540054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ko-KR" altLang="en-US" sz="3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마리아의 중요한 일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lvl="0">
              <a:spcBef>
                <a:spcPts val="600"/>
              </a:spcBef>
            </a:pPr>
            <a:r>
              <a:rPr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예수님의 말씀을 듣는 일</a:t>
            </a: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..</a:t>
            </a:r>
            <a:endParaRPr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64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10951</TotalTime>
  <Words>3558</Words>
  <Application>Microsoft Office PowerPoint</Application>
  <PresentationFormat>화면 슬라이드 쇼(4:3)</PresentationFormat>
  <Paragraphs>567</Paragraphs>
  <Slides>39</Slides>
  <Notes>39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  <vt:variant>
        <vt:lpstr>재구성한 쇼</vt:lpstr>
      </vt:variant>
      <vt:variant>
        <vt:i4>8</vt:i4>
      </vt:variant>
    </vt:vector>
  </HeadingPairs>
  <TitlesOfParts>
    <vt:vector size="48" baseType="lpstr">
      <vt:lpstr>Office 테마</vt:lpstr>
      <vt:lpstr>레지오의   활동방향 </vt:lpstr>
      <vt:lpstr>PowerPoint 프레젠테이션</vt:lpstr>
      <vt:lpstr>PowerPoint 프레젠테이션</vt:lpstr>
      <vt:lpstr>레지오 마리애의 불편한 진실</vt:lpstr>
      <vt:lpstr>레지오 마리애의 불편한 진실</vt:lpstr>
      <vt:lpstr>레지오 마리애의 불편한 진실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</vt:lpstr>
      <vt:lpstr>레지오의 활동 </vt:lpstr>
      <vt:lpstr>레지오의 활동</vt:lpstr>
      <vt:lpstr>레지오의 활동사례</vt:lpstr>
      <vt:lpstr>레지오의 활동사례</vt:lpstr>
      <vt:lpstr>레지오의 활동사례</vt:lpstr>
      <vt:lpstr>레지오의 활동사례</vt:lpstr>
      <vt:lpstr>레지오의 활동사례</vt:lpstr>
      <vt:lpstr>레지오의 활동사례</vt:lpstr>
      <vt:lpstr>레지오의 활동사례</vt:lpstr>
      <vt:lpstr>레지오의 활동사례</vt:lpstr>
      <vt:lpstr>레지오의 활동사례</vt:lpstr>
      <vt:lpstr>레지오의 활동</vt:lpstr>
      <vt:lpstr>레지오의 활동</vt:lpstr>
      <vt:lpstr>레지오의 활동</vt:lpstr>
      <vt:lpstr>성모님의 마음 품기</vt:lpstr>
      <vt:lpstr>교회의 반석으로 살아가기</vt:lpstr>
      <vt:lpstr>평의회운영 및 관리</vt:lpstr>
      <vt:lpstr>마음다지기</vt:lpstr>
      <vt:lpstr>레지오운영지침</vt:lpstr>
      <vt:lpstr>교본퀴즈</vt:lpstr>
      <vt:lpstr>주회합</vt:lpstr>
      <vt:lpstr>레지오의 현실</vt:lpstr>
      <vt:lpstr>간부의역할</vt:lpstr>
      <vt:lpstr>용잠</vt:lpstr>
    </vt:vector>
  </TitlesOfParts>
  <Company>DoosanHeavy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김문생(Moonseang Kim) 차장 두산중공업</dc:creator>
  <cp:lastModifiedBy>정용화</cp:lastModifiedBy>
  <cp:revision>1847</cp:revision>
  <cp:lastPrinted>2019-11-23T02:02:03Z</cp:lastPrinted>
  <dcterms:created xsi:type="dcterms:W3CDTF">2014-11-07T07:44:16Z</dcterms:created>
  <dcterms:modified xsi:type="dcterms:W3CDTF">2019-11-23T03:20:25Z</dcterms:modified>
</cp:coreProperties>
</file>