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4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  <p:sldId id="281" r:id="rId2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CD4716F7-97DF-46BE-836E-5725E4B2070B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5"/>
            <p14:sldId id="266"/>
            <p14:sldId id="267"/>
            <p14:sldId id="268"/>
            <p14:sldId id="264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8"/>
            <p14:sldId id="277"/>
            <p14:sldId id="28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94704" autoAdjust="0"/>
  </p:normalViewPr>
  <p:slideViewPr>
    <p:cSldViewPr>
      <p:cViewPr varScale="1">
        <p:scale>
          <a:sx n="82" d="100"/>
          <a:sy n="82" d="100"/>
        </p:scale>
        <p:origin x="-1493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3139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361F6-30DD-4759-9C53-3AA19067E0FF}" type="datetimeFigureOut">
              <a:rPr lang="ko-KR" altLang="en-US" smtClean="0"/>
              <a:t>2019-07-20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FBAF8-C38E-48DC-A22A-D8BE29BDDDA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6704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2019-07-20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2019-07-20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2019-07-20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2019-07-20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2019-07-20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2019-07-20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2019-07-20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2019-07-20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2019-07-20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2019-07-20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2019-07-20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t>2019-07-20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1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tmp"/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tmp"/><Relationship Id="rId4" Type="http://schemas.openxmlformats.org/officeDocument/2006/relationships/image" Target="../media/image22.tm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tmp"/><Relationship Id="rId2" Type="http://schemas.openxmlformats.org/officeDocument/2006/relationships/image" Target="../media/image24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tmp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tmp"/><Relationship Id="rId2" Type="http://schemas.openxmlformats.org/officeDocument/2006/relationships/image" Target="../media/image27.tmp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_x196242800" descr="EMB0000182061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80728"/>
            <a:ext cx="1436915" cy="271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제목 2"/>
          <p:cNvSpPr>
            <a:spLocks noGrp="1"/>
          </p:cNvSpPr>
          <p:nvPr>
            <p:ph type="ctrTitle"/>
          </p:nvPr>
        </p:nvSpPr>
        <p:spPr>
          <a:xfrm>
            <a:off x="2555776" y="1844824"/>
            <a:ext cx="5590880" cy="1431574"/>
          </a:xfrm>
        </p:spPr>
        <p:txBody>
          <a:bodyPr/>
          <a:lstStyle/>
          <a:p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&lt;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토론대회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&gt;</a:t>
            </a:r>
            <a:endParaRPr lang="ko-KR" altLang="en-US" dirty="0">
              <a:latin typeface="HY엽서M" pitchFamily="18" charset="-127"/>
              <a:ea typeface="HY엽서M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5880" y="4653136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smtClean="0">
                <a:latin typeface="HY엽서M" pitchFamily="18" charset="-127"/>
                <a:ea typeface="HY엽서M" pitchFamily="18" charset="-127"/>
              </a:rPr>
              <a:t>주제</a:t>
            </a:r>
            <a:r>
              <a:rPr lang="en-US" altLang="ko-KR" sz="3200" dirty="0" smtClean="0">
                <a:latin typeface="HY엽서M" pitchFamily="18" charset="-127"/>
                <a:ea typeface="HY엽서M" pitchFamily="18" charset="-127"/>
              </a:rPr>
              <a:t>: </a:t>
            </a:r>
            <a:r>
              <a:rPr lang="ko-KR" altLang="en-US" sz="3200" dirty="0" err="1" smtClean="0">
                <a:latin typeface="HY엽서M" pitchFamily="18" charset="-127"/>
                <a:ea typeface="HY엽서M" pitchFamily="18" charset="-127"/>
              </a:rPr>
              <a:t>레지오</a:t>
            </a:r>
            <a:r>
              <a:rPr lang="ko-KR" altLang="en-US" sz="3200" dirty="0" smtClean="0">
                <a:latin typeface="HY엽서M" pitchFamily="18" charset="-127"/>
                <a:ea typeface="HY엽서M" pitchFamily="18" charset="-127"/>
              </a:rPr>
              <a:t> </a:t>
            </a:r>
            <a:r>
              <a:rPr lang="ko-KR" altLang="en-US" sz="3200" dirty="0" err="1" smtClean="0">
                <a:latin typeface="HY엽서M" pitchFamily="18" charset="-127"/>
                <a:ea typeface="HY엽서M" pitchFamily="18" charset="-127"/>
              </a:rPr>
              <a:t>마리애</a:t>
            </a:r>
            <a:r>
              <a:rPr lang="en-US" altLang="ko-KR" sz="3200" dirty="0" smtClean="0">
                <a:latin typeface="HY엽서M" pitchFamily="18" charset="-127"/>
                <a:ea typeface="HY엽서M" pitchFamily="18" charset="-127"/>
              </a:rPr>
              <a:t>! </a:t>
            </a:r>
            <a:r>
              <a:rPr lang="ko-KR" altLang="en-US" sz="3200" dirty="0" smtClean="0">
                <a:latin typeface="HY엽서M" pitchFamily="18" charset="-127"/>
                <a:ea typeface="HY엽서M" pitchFamily="18" charset="-127"/>
              </a:rPr>
              <a:t>나아가야 할 참 모습</a:t>
            </a:r>
            <a:endParaRPr lang="ko-KR" altLang="en-US" sz="3200" dirty="0">
              <a:latin typeface="HY엽서M" pitchFamily="18" charset="-127"/>
              <a:ea typeface="HY엽서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90657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내용 개체 틀 7" descr="화면 캡처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" y="-10"/>
            <a:ext cx="9162473" cy="6858010"/>
          </a:xfrm>
        </p:spPr>
      </p:pic>
    </p:spTree>
    <p:extLst>
      <p:ext uri="{BB962C8B-B14F-4D97-AF65-F5344CB8AC3E}">
        <p14:creationId xmlns:p14="http://schemas.microsoft.com/office/powerpoint/2010/main" val="988475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내용 개체 틀 5" descr="화면 캡처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" y="-18"/>
            <a:ext cx="9139952" cy="6858018"/>
          </a:xfrm>
        </p:spPr>
      </p:pic>
    </p:spTree>
    <p:extLst>
      <p:ext uri="{BB962C8B-B14F-4D97-AF65-F5344CB8AC3E}">
        <p14:creationId xmlns:p14="http://schemas.microsoft.com/office/powerpoint/2010/main" val="2960725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내용 개체 틀 5" descr="화면 캡처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" y="-10"/>
            <a:ext cx="9130619" cy="6858009"/>
          </a:xfrm>
        </p:spPr>
      </p:pic>
    </p:spTree>
    <p:extLst>
      <p:ext uri="{BB962C8B-B14F-4D97-AF65-F5344CB8AC3E}">
        <p14:creationId xmlns:p14="http://schemas.microsoft.com/office/powerpoint/2010/main" val="1058737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내용 개체 틀 5" descr="화면 캡처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" y="-18"/>
            <a:ext cx="9144011" cy="6858018"/>
          </a:xfrm>
        </p:spPr>
      </p:pic>
    </p:spTree>
    <p:extLst>
      <p:ext uri="{BB962C8B-B14F-4D97-AF65-F5344CB8AC3E}">
        <p14:creationId xmlns:p14="http://schemas.microsoft.com/office/powerpoint/2010/main" val="1876342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내용 개체 틀 5" descr="화면 캡처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" y="-14"/>
            <a:ext cx="9147994" cy="6844649"/>
          </a:xfrm>
        </p:spPr>
      </p:pic>
    </p:spTree>
    <p:extLst>
      <p:ext uri="{BB962C8B-B14F-4D97-AF65-F5344CB8AC3E}">
        <p14:creationId xmlns:p14="http://schemas.microsoft.com/office/powerpoint/2010/main" val="2059393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화면 캡처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" y="-23"/>
            <a:ext cx="9135648" cy="6888316"/>
          </a:xfrm>
        </p:spPr>
      </p:pic>
    </p:spTree>
    <p:extLst>
      <p:ext uri="{BB962C8B-B14F-4D97-AF65-F5344CB8AC3E}">
        <p14:creationId xmlns:p14="http://schemas.microsoft.com/office/powerpoint/2010/main" val="32898164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화면 캡처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38" y="0"/>
            <a:ext cx="9156738" cy="6855395"/>
          </a:xfrm>
        </p:spPr>
      </p:pic>
    </p:spTree>
    <p:extLst>
      <p:ext uri="{BB962C8B-B14F-4D97-AF65-F5344CB8AC3E}">
        <p14:creationId xmlns:p14="http://schemas.microsoft.com/office/powerpoint/2010/main" val="34605300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내용 개체 틀 5" descr="화면 캡처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" y="-5290"/>
            <a:ext cx="9161025" cy="6887630"/>
          </a:xfrm>
        </p:spPr>
      </p:pic>
    </p:spTree>
    <p:extLst>
      <p:ext uri="{BB962C8B-B14F-4D97-AF65-F5344CB8AC3E}">
        <p14:creationId xmlns:p14="http://schemas.microsoft.com/office/powerpoint/2010/main" val="2513334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화면 캡처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3" y="4259"/>
            <a:ext cx="9153162" cy="6853741"/>
          </a:xfrm>
        </p:spPr>
      </p:pic>
    </p:spTree>
    <p:extLst>
      <p:ext uri="{BB962C8B-B14F-4D97-AF65-F5344CB8AC3E}">
        <p14:creationId xmlns:p14="http://schemas.microsoft.com/office/powerpoint/2010/main" val="40391133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화면 캡처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7490" cy="6858000"/>
          </a:xfrm>
        </p:spPr>
      </p:pic>
    </p:spTree>
    <p:extLst>
      <p:ext uri="{BB962C8B-B14F-4D97-AF65-F5344CB8AC3E}">
        <p14:creationId xmlns:p14="http://schemas.microsoft.com/office/powerpoint/2010/main" val="4135024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843808" y="404664"/>
            <a:ext cx="3992231" cy="1143000"/>
          </a:xfrm>
        </p:spPr>
        <p:txBody>
          <a:bodyPr/>
          <a:lstStyle/>
          <a:p>
            <a:r>
              <a:rPr lang="ko-KR" altLang="en-US" dirty="0">
                <a:latin typeface="HY엽서M" pitchFamily="18" charset="-127"/>
                <a:ea typeface="HY엽서M" pitchFamily="18" charset="-127"/>
              </a:rPr>
              <a:t>토론 </a:t>
            </a:r>
            <a:r>
              <a:rPr lang="ko-KR" altLang="en-US" dirty="0" smtClean="0">
                <a:latin typeface="HY엽서M" pitchFamily="18" charset="-127"/>
                <a:ea typeface="HY엽서M" pitchFamily="18" charset="-127"/>
              </a:rPr>
              <a:t>대회란</a:t>
            </a:r>
            <a:r>
              <a:rPr lang="en-US" altLang="ko-KR" dirty="0" smtClean="0">
                <a:latin typeface="HY엽서M" pitchFamily="18" charset="-127"/>
                <a:ea typeface="HY엽서M" pitchFamily="18" charset="-127"/>
              </a:rPr>
              <a:t>?</a:t>
            </a:r>
            <a:endParaRPr lang="ko-KR" altLang="en-US" dirty="0">
              <a:latin typeface="HY엽서M" pitchFamily="18" charset="-127"/>
              <a:ea typeface="HY엽서M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>
          <a:xfrm>
            <a:off x="323528" y="1844824"/>
            <a:ext cx="8496944" cy="453650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주기</a:t>
            </a: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: 2</a:t>
            </a: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년에 한 번으로 제안</a:t>
            </a: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(</a:t>
            </a:r>
            <a:r>
              <a:rPr lang="ko-KR" altLang="en-US" sz="2800" dirty="0" err="1">
                <a:latin typeface="HY엽서M" pitchFamily="18" charset="-127"/>
                <a:ea typeface="HY엽서M" pitchFamily="18" charset="-127"/>
              </a:rPr>
              <a:t>꼰</a:t>
            </a:r>
            <a:r>
              <a:rPr lang="ko-KR" altLang="en-US" sz="2800" dirty="0" err="1" smtClean="0">
                <a:latin typeface="HY엽서M" pitchFamily="18" charset="-127"/>
                <a:ea typeface="HY엽서M" pitchFamily="18" charset="-127"/>
              </a:rPr>
              <a:t>칠리움</a:t>
            </a: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)</a:t>
            </a:r>
          </a:p>
          <a:p>
            <a:pPr>
              <a:buFont typeface="Wingdings" pitchFamily="2" charset="2"/>
              <a:buChar char="Ø"/>
            </a:pPr>
            <a:endParaRPr lang="en-US" altLang="ko-KR" sz="2000" dirty="0" smtClean="0">
              <a:latin typeface="HY엽서M" pitchFamily="18" charset="-127"/>
              <a:ea typeface="HY엽서M" pitchFamily="18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진행</a:t>
            </a: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: </a:t>
            </a: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미사</a:t>
            </a: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&gt;&gt;</a:t>
            </a: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강론</a:t>
            </a: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&gt;&gt;</a:t>
            </a: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주제발표</a:t>
            </a: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&gt;&gt;</a:t>
            </a: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토론대회</a:t>
            </a: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&gt;&gt;</a:t>
            </a:r>
            <a:r>
              <a:rPr lang="ko-KR" altLang="en-US" sz="2800" dirty="0" err="1" smtClean="0">
                <a:latin typeface="HY엽서M" pitchFamily="18" charset="-127"/>
                <a:ea typeface="HY엽서M" pitchFamily="18" charset="-127"/>
              </a:rPr>
              <a:t>성체강복</a:t>
            </a:r>
            <a:endParaRPr lang="en-US" altLang="ko-KR" sz="2800" dirty="0" smtClean="0">
              <a:latin typeface="HY엽서M" pitchFamily="18" charset="-127"/>
              <a:ea typeface="HY엽서M" pitchFamily="18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400" dirty="0" smtClean="0">
              <a:latin typeface="HY엽서M" pitchFamily="18" charset="-127"/>
              <a:ea typeface="HY엽서M" pitchFamily="18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성공의 여부</a:t>
            </a: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: </a:t>
            </a: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참석자 모두가 토론에 적극 참여</a:t>
            </a:r>
            <a:endParaRPr lang="en-US" altLang="ko-KR" sz="2800" dirty="0" smtClean="0">
              <a:latin typeface="HY엽서M" pitchFamily="18" charset="-127"/>
              <a:ea typeface="HY엽서M" pitchFamily="18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800" dirty="0" smtClean="0">
              <a:latin typeface="HY엽서M" pitchFamily="18" charset="-127"/>
              <a:ea typeface="HY엽서M" pitchFamily="18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800" dirty="0">
                <a:latin typeface="HY엽서M" pitchFamily="18" charset="-127"/>
                <a:ea typeface="HY엽서M" pitchFamily="18" charset="-127"/>
              </a:rPr>
              <a:t>주</a:t>
            </a: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의 사항</a:t>
            </a: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: - </a:t>
            </a: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진행 간부의 독점 발언</a:t>
            </a:r>
            <a:endParaRPr lang="en-US" altLang="ko-KR" sz="2800" dirty="0" smtClean="0">
              <a:latin typeface="HY엽서M" pitchFamily="18" charset="-127"/>
              <a:ea typeface="HY엽서M" pitchFamily="18" charset="-127"/>
            </a:endParaRPr>
          </a:p>
          <a:p>
            <a:pPr marL="0" indent="0">
              <a:buNone/>
            </a:pPr>
            <a:r>
              <a:rPr lang="en-US" altLang="ko-KR" sz="2800" dirty="0">
                <a:latin typeface="HY엽서M" pitchFamily="18" charset="-127"/>
                <a:ea typeface="HY엽서M" pitchFamily="18" charset="-127"/>
              </a:rPr>
              <a:t> </a:t>
            </a: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                - </a:t>
            </a: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끊임없는 개입과</a:t>
            </a:r>
            <a:r>
              <a:rPr lang="en-US" altLang="ko-KR" sz="2800" dirty="0" smtClean="0">
                <a:latin typeface="HY엽서M" pitchFamily="18" charset="-127"/>
                <a:ea typeface="HY엽서M" pitchFamily="18" charset="-127"/>
              </a:rPr>
              <a:t> </a:t>
            </a:r>
            <a:r>
              <a:rPr lang="ko-KR" altLang="en-US" sz="2800" dirty="0" smtClean="0">
                <a:latin typeface="HY엽서M" pitchFamily="18" charset="-127"/>
                <a:ea typeface="HY엽서M" pitchFamily="18" charset="-127"/>
              </a:rPr>
              <a:t>사사건건 논평</a:t>
            </a:r>
            <a:endParaRPr lang="en-US" altLang="ko-KR" sz="2800" dirty="0" smtClean="0">
              <a:latin typeface="HY엽서M" pitchFamily="18" charset="-127"/>
              <a:ea typeface="HY엽서M" pitchFamily="18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800" dirty="0" smtClean="0"/>
          </a:p>
          <a:p>
            <a:pPr>
              <a:buFont typeface="Wingdings" pitchFamily="2" charset="2"/>
              <a:buChar char="Ø"/>
            </a:pPr>
            <a:endParaRPr lang="en-US" altLang="ko-KR" dirty="0" smtClean="0"/>
          </a:p>
          <a:p>
            <a:pPr>
              <a:buFont typeface="Wingdings" pitchFamily="2" charset="2"/>
              <a:buChar char="Ø"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119642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화면 캡처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91"/>
            <a:ext cx="9152707" cy="6864491"/>
          </a:xfrm>
        </p:spPr>
      </p:pic>
    </p:spTree>
    <p:extLst>
      <p:ext uri="{BB962C8B-B14F-4D97-AF65-F5344CB8AC3E}">
        <p14:creationId xmlns:p14="http://schemas.microsoft.com/office/powerpoint/2010/main" val="30721267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화면 캡처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255" y="381802"/>
            <a:ext cx="4480949" cy="2880610"/>
          </a:xfrm>
          <a:prstGeom prst="rect">
            <a:avLst/>
          </a:prstGeom>
        </p:spPr>
      </p:pic>
      <p:pic>
        <p:nvPicPr>
          <p:cNvPr id="8" name="그림 7" descr="화면 캡처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" y="3573016"/>
            <a:ext cx="4473328" cy="2895851"/>
          </a:xfrm>
          <a:prstGeom prst="rect">
            <a:avLst/>
          </a:prstGeom>
        </p:spPr>
      </p:pic>
      <p:pic>
        <p:nvPicPr>
          <p:cNvPr id="10" name="내용 개체 틀 9" descr="화면 캡처"/>
          <p:cNvPicPr>
            <a:picLocks noGrp="1" noChangeAspect="1"/>
          </p:cNvPicPr>
          <p:nvPr>
            <p:ph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5497" y="3558412"/>
            <a:ext cx="4465707" cy="2872989"/>
          </a:xfrm>
        </p:spPr>
      </p:pic>
      <p:pic>
        <p:nvPicPr>
          <p:cNvPr id="11" name="그림 10" descr="화면 캡처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" y="404664"/>
            <a:ext cx="4473328" cy="285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9201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내용 개체 틀 2" descr="화면 캡처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20688"/>
            <a:ext cx="4450466" cy="2895851"/>
          </a:xfrm>
        </p:spPr>
      </p:pic>
      <p:pic>
        <p:nvPicPr>
          <p:cNvPr id="6" name="그림 5" descr="화면 캡처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620688"/>
            <a:ext cx="4427604" cy="2872989"/>
          </a:xfrm>
          <a:prstGeom prst="rect">
            <a:avLst/>
          </a:prstGeom>
        </p:spPr>
      </p:pic>
      <p:pic>
        <p:nvPicPr>
          <p:cNvPr id="7" name="그림 6" descr="화면 캡처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352" y="3801008"/>
            <a:ext cx="4435225" cy="2827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9324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내용 개체 틀 2" descr="화면 캡처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916832"/>
            <a:ext cx="4458087" cy="2888230"/>
          </a:xfrm>
        </p:spPr>
      </p:pic>
      <p:pic>
        <p:nvPicPr>
          <p:cNvPr id="8" name="그림 7" descr="화면 캡처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916832"/>
            <a:ext cx="4435225" cy="2880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7739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03648" y="2564904"/>
            <a:ext cx="5760640" cy="1143000"/>
          </a:xfrm>
        </p:spPr>
        <p:txBody>
          <a:bodyPr/>
          <a:lstStyle/>
          <a:p>
            <a:r>
              <a:rPr lang="ko-KR" altLang="en-US" sz="5400" dirty="0" smtClean="0">
                <a:latin typeface="HY엽서M" pitchFamily="18" charset="-127"/>
                <a:ea typeface="HY엽서M" pitchFamily="18" charset="-127"/>
              </a:rPr>
              <a:t>감사합니다</a:t>
            </a:r>
            <a:r>
              <a:rPr lang="en-US" altLang="ko-KR" sz="5400" dirty="0" smtClean="0">
                <a:latin typeface="HY엽서M" pitchFamily="18" charset="-127"/>
                <a:ea typeface="HY엽서M" pitchFamily="18" charset="-127"/>
              </a:rPr>
              <a:t>^^</a:t>
            </a:r>
            <a:endParaRPr lang="ko-KR" altLang="en-US" sz="5400" dirty="0">
              <a:latin typeface="HY엽서M" pitchFamily="18" charset="-127"/>
              <a:ea typeface="HY엽서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18507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내용 개체 틀 7" descr="화면 캡처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40"/>
            <a:ext cx="8532451" cy="6390808"/>
          </a:xfrm>
        </p:spPr>
      </p:pic>
    </p:spTree>
    <p:extLst>
      <p:ext uri="{BB962C8B-B14F-4D97-AF65-F5344CB8AC3E}">
        <p14:creationId xmlns:p14="http://schemas.microsoft.com/office/powerpoint/2010/main" val="33539514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화면 캡처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8712968" cy="6509747"/>
          </a:xfrm>
        </p:spPr>
      </p:pic>
    </p:spTree>
    <p:extLst>
      <p:ext uri="{BB962C8B-B14F-4D97-AF65-F5344CB8AC3E}">
        <p14:creationId xmlns:p14="http://schemas.microsoft.com/office/powerpoint/2010/main" val="770057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내용 개체 틀 5" descr="화면 캡처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748466" cy="6554230"/>
          </a:xfrm>
        </p:spPr>
      </p:pic>
    </p:spTree>
    <p:extLst>
      <p:ext uri="{BB962C8B-B14F-4D97-AF65-F5344CB8AC3E}">
        <p14:creationId xmlns:p14="http://schemas.microsoft.com/office/powerpoint/2010/main" val="422005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화면 캡처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820487" cy="6609165"/>
          </a:xfrm>
        </p:spPr>
      </p:pic>
    </p:spTree>
    <p:extLst>
      <p:ext uri="{BB962C8B-B14F-4D97-AF65-F5344CB8AC3E}">
        <p14:creationId xmlns:p14="http://schemas.microsoft.com/office/powerpoint/2010/main" val="3528315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내용 개체 틀 5" descr="화면 캡처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820506" cy="6606088"/>
          </a:xfrm>
        </p:spPr>
      </p:pic>
    </p:spTree>
    <p:extLst>
      <p:ext uri="{BB962C8B-B14F-4D97-AF65-F5344CB8AC3E}">
        <p14:creationId xmlns:p14="http://schemas.microsoft.com/office/powerpoint/2010/main" val="3608538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화면 캡처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188640"/>
            <a:ext cx="8648867" cy="6480720"/>
          </a:xfrm>
        </p:spPr>
      </p:pic>
    </p:spTree>
    <p:extLst>
      <p:ext uri="{BB962C8B-B14F-4D97-AF65-F5344CB8AC3E}">
        <p14:creationId xmlns:p14="http://schemas.microsoft.com/office/powerpoint/2010/main" val="92224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내용 개체 틀 7" descr="화면 캡처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" y="-6"/>
            <a:ext cx="9132600" cy="6858005"/>
          </a:xfrm>
        </p:spPr>
      </p:pic>
    </p:spTree>
    <p:extLst>
      <p:ext uri="{BB962C8B-B14F-4D97-AF65-F5344CB8AC3E}">
        <p14:creationId xmlns:p14="http://schemas.microsoft.com/office/powerpoint/2010/main" val="2655212204"/>
      </p:ext>
    </p:extLst>
  </p:cSld>
  <p:clrMapOvr>
    <a:masterClrMapping/>
  </p:clrMapOvr>
</p:sld>
</file>

<file path=ppt/theme/theme1.xml><?xml version="1.0" encoding="utf-8"?>
<a:theme xmlns:a="http://schemas.openxmlformats.org/drawingml/2006/main" name="기류">
  <a:themeElements>
    <a:clrScheme name="기류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기류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기류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180</TotalTime>
  <Words>60</Words>
  <Application>Microsoft Office PowerPoint</Application>
  <PresentationFormat>화면 슬라이드 쇼(4:3)</PresentationFormat>
  <Paragraphs>13</Paragraphs>
  <Slides>24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25" baseType="lpstr">
      <vt:lpstr>기류</vt:lpstr>
      <vt:lpstr>&lt;토론대회&gt;</vt:lpstr>
      <vt:lpstr>토론 대회란?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감사합니다^^</vt:lpstr>
    </vt:vector>
  </TitlesOfParts>
  <Company>R&amp;D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토론 대회</dc:title>
  <dc:creator>Microsoft Corporation</dc:creator>
  <cp:lastModifiedBy>이수정</cp:lastModifiedBy>
  <cp:revision>25</cp:revision>
  <dcterms:created xsi:type="dcterms:W3CDTF">2006-10-05T04:04:58Z</dcterms:created>
  <dcterms:modified xsi:type="dcterms:W3CDTF">2019-07-20T13:40:05Z</dcterms:modified>
</cp:coreProperties>
</file>